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56" r:id="rId2"/>
    <p:sldId id="322" r:id="rId3"/>
    <p:sldId id="414" r:id="rId4"/>
    <p:sldId id="449" r:id="rId5"/>
    <p:sldId id="432" r:id="rId6"/>
    <p:sldId id="450" r:id="rId7"/>
    <p:sldId id="270" r:id="rId8"/>
    <p:sldId id="438" r:id="rId9"/>
    <p:sldId id="451" r:id="rId10"/>
    <p:sldId id="452" r:id="rId11"/>
    <p:sldId id="453" r:id="rId12"/>
    <p:sldId id="454" r:id="rId13"/>
    <p:sldId id="455" r:id="rId14"/>
    <p:sldId id="456" r:id="rId15"/>
    <p:sldId id="457" r:id="rId16"/>
    <p:sldId id="458" r:id="rId17"/>
    <p:sldId id="459" r:id="rId18"/>
    <p:sldId id="443" r:id="rId19"/>
    <p:sldId id="447" r:id="rId20"/>
    <p:sldId id="442" r:id="rId21"/>
  </p:sldIdLst>
  <p:sldSz cx="12192000" cy="6858000"/>
  <p:notesSz cx="6858000" cy="9144000"/>
  <p:embeddedFontLst>
    <p:embeddedFont>
      <p:font typeface="Avenir Next LT Pro" panose="020B0504020202020204" pitchFamily="34" charset="-18"/>
      <p:regular r:id="rId23"/>
      <p:bold r:id="rId24"/>
      <p:italic r:id="rId25"/>
      <p:boldItalic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Calibri Light" panose="020F0302020204030204" pitchFamily="34" charset="0"/>
      <p:regular r:id="rId31"/>
      <p:italic r:id="rId32"/>
    </p:embeddedFont>
    <p:embeddedFont>
      <p:font typeface="Cambria" panose="02040503050406030204" pitchFamily="18" charset="0"/>
      <p:regular r:id="rId33"/>
      <p:bold r:id="rId34"/>
      <p:italic r:id="rId35"/>
      <p:boldItalic r:id="rId36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5105CF92-3D24-4B27-90E8-C48C70DD2E09}"/>
    <pc:docChg chg="undo custSel addSld delSld modSld sldOrd">
      <pc:chgData name="Siniša ᵀᴴᴱ ᴼᴿᴵᴳᴵᴻᴬᴸ Wolfenstein" userId="215f646470bc261a" providerId="LiveId" clId="{5105CF92-3D24-4B27-90E8-C48C70DD2E09}" dt="2021-04-16T08:44:00.061" v="4326"/>
      <pc:docMkLst>
        <pc:docMk/>
      </pc:docMkLst>
      <pc:sldChg chg="modSp">
        <pc:chgData name="Siniša ᵀᴴᴱ ᴼᴿᴵᴳᴵᴻᴬᴸ Wolfenstein" userId="215f646470bc261a" providerId="LiveId" clId="{5105CF92-3D24-4B27-90E8-C48C70DD2E09}" dt="2021-04-14T10:04:36.360" v="13" actId="6549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5105CF92-3D24-4B27-90E8-C48C70DD2E09}" dt="2021-04-14T10:04:36.360" v="13" actId="6549"/>
          <ac:spMkLst>
            <pc:docMk/>
            <pc:sldMk cId="4263532617" sldId="256"/>
            <ac:spMk id="7" creationId="{54F134FF-4759-4BD3-A258-DBE00CE37E81}"/>
          </ac:spMkLst>
        </pc:spChg>
      </pc:sldChg>
      <pc:sldChg chg="addSp modSp ord modAnim">
        <pc:chgData name="Siniša ᵀᴴᴱ ᴼᴿᴵᴳᴵᴻᴬᴸ Wolfenstein" userId="215f646470bc261a" providerId="LiveId" clId="{5105CF92-3D24-4B27-90E8-C48C70DD2E09}" dt="2021-04-16T07:32:25.845" v="1518" actId="1035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5105CF92-3D24-4B27-90E8-C48C70DD2E09}" dt="2021-04-16T07:27:55.137" v="1405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5105CF92-3D24-4B27-90E8-C48C70DD2E09}" dt="2021-04-16T07:29:43.196" v="1460" actId="1037"/>
          <ac:spMkLst>
            <pc:docMk/>
            <pc:sldMk cId="891775711" sldId="270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5105CF92-3D24-4B27-90E8-C48C70DD2E09}" dt="2021-04-16T07:31:50.278" v="1502" actId="1037"/>
          <ac:spMkLst>
            <pc:docMk/>
            <pc:sldMk cId="891775711" sldId="270"/>
            <ac:spMk id="7" creationId="{57AA5C5C-FDC5-459D-A418-238B90F6DAA3}"/>
          </ac:spMkLst>
        </pc:spChg>
        <pc:spChg chg="add mod">
          <ac:chgData name="Siniša ᵀᴴᴱ ᴼᴿᴵᴳᴵᴻᴬᴸ Wolfenstein" userId="215f646470bc261a" providerId="LiveId" clId="{5105CF92-3D24-4B27-90E8-C48C70DD2E09}" dt="2021-04-16T07:32:02.761" v="1506" actId="1036"/>
          <ac:spMkLst>
            <pc:docMk/>
            <pc:sldMk cId="891775711" sldId="270"/>
            <ac:spMk id="8" creationId="{358DF44B-01E6-403F-8A6C-C12FC9D0B700}"/>
          </ac:spMkLst>
        </pc:spChg>
        <pc:spChg chg="add mod">
          <ac:chgData name="Siniša ᵀᴴᴱ ᴼᴿᴵᴳᴵᴻᴬᴸ Wolfenstein" userId="215f646470bc261a" providerId="LiveId" clId="{5105CF92-3D24-4B27-90E8-C48C70DD2E09}" dt="2021-04-16T07:32:15.845" v="1511" actId="1035"/>
          <ac:spMkLst>
            <pc:docMk/>
            <pc:sldMk cId="891775711" sldId="270"/>
            <ac:spMk id="9" creationId="{5F46841A-E7CB-4506-B9AC-BC5ED6D5D5B9}"/>
          </ac:spMkLst>
        </pc:spChg>
        <pc:spChg chg="add mod">
          <ac:chgData name="Siniša ᵀᴴᴱ ᴼᴿᴵᴳᴵᴻᴬᴸ Wolfenstein" userId="215f646470bc261a" providerId="LiveId" clId="{5105CF92-3D24-4B27-90E8-C48C70DD2E09}" dt="2021-04-16T07:32:25.845" v="1518" actId="1035"/>
          <ac:spMkLst>
            <pc:docMk/>
            <pc:sldMk cId="891775711" sldId="270"/>
            <ac:spMk id="10" creationId="{E0D68DBD-C056-460A-A26E-183387250300}"/>
          </ac:spMkLst>
        </pc:spChg>
        <pc:picChg chg="mod">
          <ac:chgData name="Siniša ᵀᴴᴱ ᴼᴿᴵᴳᴵᴻᴬᴸ Wolfenstein" userId="215f646470bc261a" providerId="LiveId" clId="{5105CF92-3D24-4B27-90E8-C48C70DD2E09}" dt="2021-04-16T07:27:47.072" v="1404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105CF92-3D24-4B27-90E8-C48C70DD2E09}" dt="2021-04-16T07:29:39.576" v="1454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delSp modSp delAnim modAnim">
        <pc:chgData name="Siniša ᵀᴴᴱ ᴼᴿᴵᴳᴵᴻᴬᴸ Wolfenstein" userId="215f646470bc261a" providerId="LiveId" clId="{5105CF92-3D24-4B27-90E8-C48C70DD2E09}" dt="2021-04-16T08:12:00.882" v="2641" actId="1036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5105CF92-3D24-4B27-90E8-C48C70DD2E09}" dt="2021-04-14T10:05:21.418" v="20" actId="20577"/>
          <ac:spMkLst>
            <pc:docMk/>
            <pc:sldMk cId="1216289924" sldId="322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5105CF92-3D24-4B27-90E8-C48C70DD2E09}" dt="2021-04-14T10:05:05.135" v="17" actId="478"/>
          <ac:spMkLst>
            <pc:docMk/>
            <pc:sldMk cId="1216289924" sldId="322"/>
            <ac:spMk id="6" creationId="{FFE14C9D-F79A-42C0-87D5-7951E53F2573}"/>
          </ac:spMkLst>
        </pc:spChg>
        <pc:spChg chg="del">
          <ac:chgData name="Siniša ᵀᴴᴱ ᴼᴿᴵᴳᴵᴻᴬᴸ Wolfenstein" userId="215f646470bc261a" providerId="LiveId" clId="{5105CF92-3D24-4B27-90E8-C48C70DD2E09}" dt="2021-04-14T10:06:20.910" v="27" actId="478"/>
          <ac:spMkLst>
            <pc:docMk/>
            <pc:sldMk cId="1216289924" sldId="322"/>
            <ac:spMk id="7" creationId="{ED730BDD-72A3-4914-A195-7EABA18C71E3}"/>
          </ac:spMkLst>
        </pc:spChg>
        <pc:spChg chg="del">
          <ac:chgData name="Siniša ᵀᴴᴱ ᴼᴿᴵᴳᴵᴻᴬᴸ Wolfenstein" userId="215f646470bc261a" providerId="LiveId" clId="{5105CF92-3D24-4B27-90E8-C48C70DD2E09}" dt="2021-04-14T10:06:20.910" v="27" actId="478"/>
          <ac:spMkLst>
            <pc:docMk/>
            <pc:sldMk cId="1216289924" sldId="322"/>
            <ac:spMk id="8" creationId="{0AB0A9CB-FF7C-4771-B770-96FA6322861A}"/>
          </ac:spMkLst>
        </pc:spChg>
        <pc:spChg chg="del">
          <ac:chgData name="Siniša ᵀᴴᴱ ᴼᴿᴵᴳᴵᴻᴬᴸ Wolfenstein" userId="215f646470bc261a" providerId="LiveId" clId="{5105CF92-3D24-4B27-90E8-C48C70DD2E09}" dt="2021-04-14T10:06:20.910" v="27" actId="478"/>
          <ac:spMkLst>
            <pc:docMk/>
            <pc:sldMk cId="1216289924" sldId="322"/>
            <ac:spMk id="9" creationId="{8A83BD8F-C381-449D-98EE-5B255A2CAEC1}"/>
          </ac:spMkLst>
        </pc:spChg>
        <pc:spChg chg="del">
          <ac:chgData name="Siniša ᵀᴴᴱ ᴼᴿᴵᴳᴵᴻᴬᴸ Wolfenstein" userId="215f646470bc261a" providerId="LiveId" clId="{5105CF92-3D24-4B27-90E8-C48C70DD2E09}" dt="2021-04-14T10:06:20.910" v="27" actId="478"/>
          <ac:spMkLst>
            <pc:docMk/>
            <pc:sldMk cId="1216289924" sldId="322"/>
            <ac:spMk id="10" creationId="{A5B1FF34-2920-4828-AF62-BC4E5152942B}"/>
          </ac:spMkLst>
        </pc:spChg>
        <pc:spChg chg="del">
          <ac:chgData name="Siniša ᵀᴴᴱ ᴼᴿᴵᴳᴵᴻᴬᴸ Wolfenstein" userId="215f646470bc261a" providerId="LiveId" clId="{5105CF92-3D24-4B27-90E8-C48C70DD2E09}" dt="2021-04-14T10:06:17.767" v="26" actId="478"/>
          <ac:spMkLst>
            <pc:docMk/>
            <pc:sldMk cId="1216289924" sldId="322"/>
            <ac:spMk id="11" creationId="{41FDABC2-BB52-41E0-A103-2778AAF9A52F}"/>
          </ac:spMkLst>
        </pc:spChg>
        <pc:spChg chg="mod">
          <ac:chgData name="Siniša ᵀᴴᴱ ᴼᴿᴵᴳᴵᴻᴬᴸ Wolfenstein" userId="215f646470bc261a" providerId="LiveId" clId="{5105CF92-3D24-4B27-90E8-C48C70DD2E09}" dt="2021-04-14T10:08:37.793" v="248" actId="20577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5105CF92-3D24-4B27-90E8-C48C70DD2E09}" dt="2021-04-14T10:08:49.838" v="251" actId="1035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5105CF92-3D24-4B27-90E8-C48C70DD2E09}" dt="2021-04-16T08:12:00.882" v="2641" actId="1036"/>
          <ac:picMkLst>
            <pc:docMk/>
            <pc:sldMk cId="1216289924" sldId="322"/>
            <ac:picMk id="4" creationId="{1B2619D9-4F98-4A11-8FFE-57C7EB1F529A}"/>
          </ac:picMkLst>
        </pc:picChg>
      </pc:sldChg>
      <pc:sldChg chg="addSp delSp modSp ord addAnim delAnim modAnim">
        <pc:chgData name="Siniša ᵀᴴᴱ ᴼᴿᴵᴳᴵᴻᴬᴸ Wolfenstein" userId="215f646470bc261a" providerId="LiveId" clId="{5105CF92-3D24-4B27-90E8-C48C70DD2E09}" dt="2021-04-14T10:14:46.482" v="519"/>
        <pc:sldMkLst>
          <pc:docMk/>
          <pc:sldMk cId="3028200427" sldId="414"/>
        </pc:sldMkLst>
        <pc:spChg chg="del">
          <ac:chgData name="Siniša ᵀᴴᴱ ᴼᴿᴵᴳᴵᴻᴬᴸ Wolfenstein" userId="215f646470bc261a" providerId="LiveId" clId="{5105CF92-3D24-4B27-90E8-C48C70DD2E09}" dt="2021-04-14T10:09:56.711" v="265" actId="478"/>
          <ac:spMkLst>
            <pc:docMk/>
            <pc:sldMk cId="3028200427" sldId="414"/>
            <ac:spMk id="11" creationId="{3E7C3426-8A70-464B-8DDA-B6C3B40AAC88}"/>
          </ac:spMkLst>
        </pc:spChg>
        <pc:spChg chg="add del mod">
          <ac:chgData name="Siniša ᵀᴴᴱ ᴼᴿᴵᴳᴵᴻᴬᴸ Wolfenstein" userId="215f646470bc261a" providerId="LiveId" clId="{5105CF92-3D24-4B27-90E8-C48C70DD2E09}" dt="2021-04-14T10:14:02.124" v="498" actId="20577"/>
          <ac:spMkLst>
            <pc:docMk/>
            <pc:sldMk cId="3028200427" sldId="414"/>
            <ac:spMk id="12" creationId="{2EBA6284-C796-4FD5-8F2F-9F29F132FDA3}"/>
          </ac:spMkLst>
        </pc:spChg>
        <pc:spChg chg="del">
          <ac:chgData name="Siniša ᵀᴴᴱ ᴼᴿᴵᴳᴵᴻᴬᴸ Wolfenstein" userId="215f646470bc261a" providerId="LiveId" clId="{5105CF92-3D24-4B27-90E8-C48C70DD2E09}" dt="2021-04-14T10:09:36.687" v="257" actId="478"/>
          <ac:spMkLst>
            <pc:docMk/>
            <pc:sldMk cId="3028200427" sldId="414"/>
            <ac:spMk id="13" creationId="{986B4FC3-9AEA-4116-B105-B87D9AC97C7E}"/>
          </ac:spMkLst>
        </pc:spChg>
        <pc:spChg chg="del">
          <ac:chgData name="Siniša ᵀᴴᴱ ᴼᴿᴵᴳᴵᴻᴬᴸ Wolfenstein" userId="215f646470bc261a" providerId="LiveId" clId="{5105CF92-3D24-4B27-90E8-C48C70DD2E09}" dt="2021-04-14T10:09:37.421" v="258" actId="478"/>
          <ac:spMkLst>
            <pc:docMk/>
            <pc:sldMk cId="3028200427" sldId="414"/>
            <ac:spMk id="14" creationId="{E6D4AB55-1DFD-4D84-8C32-8218AD50CF9D}"/>
          </ac:spMkLst>
        </pc:spChg>
        <pc:spChg chg="mod">
          <ac:chgData name="Siniša ᵀᴴᴱ ᴼᴿᴵᴳᴵᴻᴬᴸ Wolfenstein" userId="215f646470bc261a" providerId="LiveId" clId="{5105CF92-3D24-4B27-90E8-C48C70DD2E09}" dt="2021-04-14T10:12:31.034" v="479" actId="14100"/>
          <ac:spMkLst>
            <pc:docMk/>
            <pc:sldMk cId="3028200427" sldId="414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5105CF92-3D24-4B27-90E8-C48C70DD2E09}" dt="2021-04-14T10:14:09.955" v="504" actId="1036"/>
          <ac:spMkLst>
            <pc:docMk/>
            <pc:sldMk cId="3028200427" sldId="414"/>
            <ac:spMk id="16" creationId="{9E14A241-C3D1-4A1B-9B3C-BE2D363BE005}"/>
          </ac:spMkLst>
        </pc:spChg>
        <pc:spChg chg="del">
          <ac:chgData name="Siniša ᵀᴴᴱ ᴼᴿᴵᴳᴵᴻᴬᴸ Wolfenstein" userId="215f646470bc261a" providerId="LiveId" clId="{5105CF92-3D24-4B27-90E8-C48C70DD2E09}" dt="2021-04-14T10:09:42.644" v="262" actId="478"/>
          <ac:spMkLst>
            <pc:docMk/>
            <pc:sldMk cId="3028200427" sldId="414"/>
            <ac:spMk id="17" creationId="{BA6864C2-F4B4-4ABA-BE66-3610491370E0}"/>
          </ac:spMkLst>
        </pc:spChg>
        <pc:spChg chg="del">
          <ac:chgData name="Siniša ᵀᴴᴱ ᴼᴿᴵᴳᴵᴻᴬᴸ Wolfenstein" userId="215f646470bc261a" providerId="LiveId" clId="{5105CF92-3D24-4B27-90E8-C48C70DD2E09}" dt="2021-04-14T10:09:32.580" v="254" actId="478"/>
          <ac:spMkLst>
            <pc:docMk/>
            <pc:sldMk cId="3028200427" sldId="414"/>
            <ac:spMk id="18" creationId="{8F58D375-9437-4BE6-8966-EB973E7D2C50}"/>
          </ac:spMkLst>
        </pc:spChg>
        <pc:spChg chg="del">
          <ac:chgData name="Siniša ᵀᴴᴱ ᴼᴿᴵᴳᴵᴻᴬᴸ Wolfenstein" userId="215f646470bc261a" providerId="LiveId" clId="{5105CF92-3D24-4B27-90E8-C48C70DD2E09}" dt="2021-04-14T10:09:41.326" v="261" actId="478"/>
          <ac:spMkLst>
            <pc:docMk/>
            <pc:sldMk cId="3028200427" sldId="414"/>
            <ac:spMk id="19" creationId="{74998A67-D04B-43FE-AA5C-8900AB8AF5DB}"/>
          </ac:spMkLst>
        </pc:spChg>
        <pc:spChg chg="add mod">
          <ac:chgData name="Siniša ᵀᴴᴱ ᴼᴿᴵᴳᴵᴻᴬᴸ Wolfenstein" userId="215f646470bc261a" providerId="LiveId" clId="{5105CF92-3D24-4B27-90E8-C48C70DD2E09}" dt="2021-04-14T10:14:18.249" v="509" actId="1035"/>
          <ac:spMkLst>
            <pc:docMk/>
            <pc:sldMk cId="3028200427" sldId="414"/>
            <ac:spMk id="20" creationId="{018409DA-C8FC-47C4-95A1-83510358C223}"/>
          </ac:spMkLst>
        </pc:spChg>
        <pc:spChg chg="add mod">
          <ac:chgData name="Siniša ᵀᴴᴱ ᴼᴿᴵᴳᴵᴻᴬᴸ Wolfenstein" userId="215f646470bc261a" providerId="LiveId" clId="{5105CF92-3D24-4B27-90E8-C48C70DD2E09}" dt="2021-04-14T10:14:26.847" v="513" actId="1036"/>
          <ac:spMkLst>
            <pc:docMk/>
            <pc:sldMk cId="3028200427" sldId="414"/>
            <ac:spMk id="21" creationId="{945DBEFC-219C-4363-9054-5249D6391856}"/>
          </ac:spMkLst>
        </pc:spChg>
        <pc:spChg chg="add mod">
          <ac:chgData name="Siniša ᵀᴴᴱ ᴼᴿᴵᴳᴵᴻᴬᴸ Wolfenstein" userId="215f646470bc261a" providerId="LiveId" clId="{5105CF92-3D24-4B27-90E8-C48C70DD2E09}" dt="2021-04-14T10:14:35.363" v="518" actId="1036"/>
          <ac:spMkLst>
            <pc:docMk/>
            <pc:sldMk cId="3028200427" sldId="414"/>
            <ac:spMk id="22" creationId="{1655C9AB-FD2C-41BC-B648-343C1D617428}"/>
          </ac:spMkLst>
        </pc:spChg>
        <pc:picChg chg="add del mod">
          <ac:chgData name="Siniša ᵀᴴᴱ ᴼᴿᴵᴳᴵᴻᴬᴸ Wolfenstein" userId="215f646470bc261a" providerId="LiveId" clId="{5105CF92-3D24-4B27-90E8-C48C70DD2E09}" dt="2021-04-14T10:10:45.728" v="268" actId="14100"/>
          <ac:picMkLst>
            <pc:docMk/>
            <pc:sldMk cId="3028200427" sldId="414"/>
            <ac:picMk id="2" creationId="{3C85C17C-2ED4-4E4F-A125-4D7A2CE46B84}"/>
          </ac:picMkLst>
        </pc:picChg>
        <pc:picChg chg="add mod">
          <ac:chgData name="Siniša ᵀᴴᴱ ᴼᴿᴵᴳᴵᴻᴬᴸ Wolfenstein" userId="215f646470bc261a" providerId="LiveId" clId="{5105CF92-3D24-4B27-90E8-C48C70DD2E09}" dt="2021-04-14T10:13:20.594" v="481" actId="1076"/>
          <ac:picMkLst>
            <pc:docMk/>
            <pc:sldMk cId="3028200427" sldId="414"/>
            <ac:picMk id="3" creationId="{3D890414-66BB-4CE4-89C8-26F2F1D2DAB0}"/>
          </ac:picMkLst>
        </pc:picChg>
        <pc:picChg chg="mod">
          <ac:chgData name="Siniša ᵀᴴᴱ ᴼᴿᴵᴳᴵᴻᴬᴸ Wolfenstein" userId="215f646470bc261a" providerId="LiveId" clId="{5105CF92-3D24-4B27-90E8-C48C70DD2E09}" dt="2021-04-14T10:09:51.631" v="264" actId="14826"/>
          <ac:picMkLst>
            <pc:docMk/>
            <pc:sldMk cId="3028200427" sldId="414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5105CF92-3D24-4B27-90E8-C48C70DD2E09}" dt="2021-04-16T07:43:39.458" v="1866"/>
        <pc:sldMkLst>
          <pc:docMk/>
          <pc:sldMk cId="2816629662" sldId="432"/>
        </pc:sldMkLst>
        <pc:spChg chg="mod">
          <ac:chgData name="Siniša ᵀᴴᴱ ᴼᴿᴵᴳᴵᴻᴬᴸ Wolfenstein" userId="215f646470bc261a" providerId="LiveId" clId="{5105CF92-3D24-4B27-90E8-C48C70DD2E09}" dt="2021-04-14T11:01:49.258" v="968" actId="14100"/>
          <ac:spMkLst>
            <pc:docMk/>
            <pc:sldMk cId="2816629662" sldId="43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5105CF92-3D24-4B27-90E8-C48C70DD2E09}" dt="2021-04-14T10:59:15.758" v="610" actId="14826"/>
          <ac:picMkLst>
            <pc:docMk/>
            <pc:sldMk cId="2816629662" sldId="432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5105CF92-3D24-4B27-90E8-C48C70DD2E09}" dt="2021-04-16T07:51:43.600" v="2110"/>
        <pc:sldMkLst>
          <pc:docMk/>
          <pc:sldMk cId="2714523515" sldId="438"/>
        </pc:sldMkLst>
        <pc:spChg chg="add mod">
          <ac:chgData name="Siniša ᵀᴴᴱ ᴼᴿᴵᴳᴵᴻᴬᴸ Wolfenstein" userId="215f646470bc261a" providerId="LiveId" clId="{5105CF92-3D24-4B27-90E8-C48C70DD2E09}" dt="2021-04-16T07:51:39.896" v="2109" actId="20577"/>
          <ac:spMkLst>
            <pc:docMk/>
            <pc:sldMk cId="2714523515" sldId="438"/>
            <ac:spMk id="4" creationId="{F43810FA-CF54-42D9-A874-7AE3A3DF61F2}"/>
          </ac:spMkLst>
        </pc:spChg>
        <pc:spChg chg="mod">
          <ac:chgData name="Siniša ᵀᴴᴱ ᴼᴿᴵᴳᴵᴻᴬᴸ Wolfenstein" userId="215f646470bc261a" providerId="LiveId" clId="{5105CF92-3D24-4B27-90E8-C48C70DD2E09}" dt="2021-04-16T07:31:20.204" v="1495" actId="14100"/>
          <ac:spMkLst>
            <pc:docMk/>
            <pc:sldMk cId="2714523515" sldId="438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5105CF92-3D24-4B27-90E8-C48C70DD2E09}" dt="2021-04-16T07:32:50.065" v="1537" actId="20577"/>
          <ac:spMkLst>
            <pc:docMk/>
            <pc:sldMk cId="2714523515" sldId="438"/>
            <ac:spMk id="10" creationId="{FBA5F08C-84C4-446C-AADE-3DD81F0F0774}"/>
          </ac:spMkLst>
        </pc:spChg>
        <pc:spChg chg="add mod">
          <ac:chgData name="Siniša ᵀᴴᴱ ᴼᴿᴵᴳᴵᴻᴬᴸ Wolfenstein" userId="215f646470bc261a" providerId="LiveId" clId="{5105CF92-3D24-4B27-90E8-C48C70DD2E09}" dt="2021-04-16T07:33:11.662" v="1555" actId="20577"/>
          <ac:spMkLst>
            <pc:docMk/>
            <pc:sldMk cId="2714523515" sldId="438"/>
            <ac:spMk id="11" creationId="{D7EA3F22-7722-4086-8DAA-AA8AE3B37D49}"/>
          </ac:spMkLst>
        </pc:spChg>
        <pc:spChg chg="add mod">
          <ac:chgData name="Siniša ᵀᴴᴱ ᴼᴿᴵᴳᴵᴻᴬᴸ Wolfenstein" userId="215f646470bc261a" providerId="LiveId" clId="{5105CF92-3D24-4B27-90E8-C48C70DD2E09}" dt="2021-04-16T07:33:27.739" v="1578" actId="20577"/>
          <ac:spMkLst>
            <pc:docMk/>
            <pc:sldMk cId="2714523515" sldId="438"/>
            <ac:spMk id="16" creationId="{D2F414BF-64BB-4D78-9FC5-B6EEF76B3E1D}"/>
          </ac:spMkLst>
        </pc:spChg>
        <pc:spChg chg="add mod">
          <ac:chgData name="Siniša ᵀᴴᴱ ᴼᴿᴵᴳᴵᴻᴬᴸ Wolfenstein" userId="215f646470bc261a" providerId="LiveId" clId="{5105CF92-3D24-4B27-90E8-C48C70DD2E09}" dt="2021-04-16T07:33:39.747" v="1588" actId="20577"/>
          <ac:spMkLst>
            <pc:docMk/>
            <pc:sldMk cId="2714523515" sldId="438"/>
            <ac:spMk id="17" creationId="{19FF0273-652B-4B38-9017-A1B840485828}"/>
          </ac:spMkLst>
        </pc:spChg>
        <pc:picChg chg="mod">
          <ac:chgData name="Siniša ᵀᴴᴱ ᴼᴿᴵᴳᴵᴻᴬᴸ Wolfenstein" userId="215f646470bc261a" providerId="LiveId" clId="{5105CF92-3D24-4B27-90E8-C48C70DD2E09}" dt="2021-04-16T07:27:42.147" v="1403" actId="14826"/>
          <ac:picMkLst>
            <pc:docMk/>
            <pc:sldMk cId="2714523515" sldId="43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105CF92-3D24-4B27-90E8-C48C70DD2E09}" dt="2021-04-16T07:33:36.976" v="1585" actId="1076"/>
          <ac:picMkLst>
            <pc:docMk/>
            <pc:sldMk cId="2714523515" sldId="438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5105CF92-3D24-4B27-90E8-C48C70DD2E09}" dt="2021-04-16T07:29:46.743" v="1461" actId="478"/>
          <ac:picMkLst>
            <pc:docMk/>
            <pc:sldMk cId="2714523515" sldId="438"/>
            <ac:picMk id="12" creationId="{BE5E0668-EE92-4D0D-8D5C-D78037B3B8AA}"/>
          </ac:picMkLst>
        </pc:picChg>
        <pc:picChg chg="del">
          <ac:chgData name="Siniša ᵀᴴᴱ ᴼᴿᴵᴳᴵᴻᴬᴸ Wolfenstein" userId="215f646470bc261a" providerId="LiveId" clId="{5105CF92-3D24-4B27-90E8-C48C70DD2E09}" dt="2021-04-16T07:29:46.743" v="1461" actId="478"/>
          <ac:picMkLst>
            <pc:docMk/>
            <pc:sldMk cId="2714523515" sldId="438"/>
            <ac:picMk id="13" creationId="{7F493C4B-8B36-45F5-AC50-F364A8765198}"/>
          </ac:picMkLst>
        </pc:picChg>
        <pc:picChg chg="del">
          <ac:chgData name="Siniša ᵀᴴᴱ ᴼᴿᴵᴳᴵᴻᴬᴸ Wolfenstein" userId="215f646470bc261a" providerId="LiveId" clId="{5105CF92-3D24-4B27-90E8-C48C70DD2E09}" dt="2021-04-16T07:29:46.743" v="1461" actId="478"/>
          <ac:picMkLst>
            <pc:docMk/>
            <pc:sldMk cId="2714523515" sldId="438"/>
            <ac:picMk id="14" creationId="{ECC8E4B4-FA6A-4BC9-AAF3-1C3E62688177}"/>
          </ac:picMkLst>
        </pc:picChg>
        <pc:picChg chg="del">
          <ac:chgData name="Siniša ᵀᴴᴱ ᴼᴿᴵᴳᴵᴻᴬᴸ Wolfenstein" userId="215f646470bc261a" providerId="LiveId" clId="{5105CF92-3D24-4B27-90E8-C48C70DD2E09}" dt="2021-04-16T07:29:46.743" v="1461" actId="478"/>
          <ac:picMkLst>
            <pc:docMk/>
            <pc:sldMk cId="2714523515" sldId="438"/>
            <ac:picMk id="15" creationId="{30748D43-1FBB-42CE-80A9-D7268838559A}"/>
          </ac:picMkLst>
        </pc:picChg>
        <pc:picChg chg="del">
          <ac:chgData name="Siniša ᵀᴴᴱ ᴼᴿᴵᴳᴵᴻᴬᴸ Wolfenstein" userId="215f646470bc261a" providerId="LiveId" clId="{5105CF92-3D24-4B27-90E8-C48C70DD2E09}" dt="2021-04-16T07:29:46.743" v="1461" actId="478"/>
          <ac:picMkLst>
            <pc:docMk/>
            <pc:sldMk cId="2714523515" sldId="438"/>
            <ac:picMk id="1026" creationId="{EABE08B5-5517-41CF-BCCB-BAF94B4A4319}"/>
          </ac:picMkLst>
        </pc:picChg>
      </pc:sldChg>
      <pc:sldChg chg="modSp del">
        <pc:chgData name="Siniša ᵀᴴᴱ ᴼᴿᴵᴳᴵᴻᴬᴸ Wolfenstein" userId="215f646470bc261a" providerId="LiveId" clId="{5105CF92-3D24-4B27-90E8-C48C70DD2E09}" dt="2021-04-16T08:30:12.671" v="3796" actId="2696"/>
        <pc:sldMkLst>
          <pc:docMk/>
          <pc:sldMk cId="1744928838" sldId="439"/>
        </pc:sldMkLst>
        <pc:picChg chg="mod">
          <ac:chgData name="Siniša ᵀᴴᴱ ᴼᴿᴵᴳᴵᴻᴬᴸ Wolfenstein" userId="215f646470bc261a" providerId="LiveId" clId="{5105CF92-3D24-4B27-90E8-C48C70DD2E09}" dt="2021-04-16T08:13:42.844" v="2645" actId="1076"/>
          <ac:picMkLst>
            <pc:docMk/>
            <pc:sldMk cId="1744928838" sldId="439"/>
            <ac:picMk id="2" creationId="{3C85C17C-2ED4-4E4F-A125-4D7A2CE46B84}"/>
          </ac:picMkLst>
        </pc:picChg>
      </pc:sldChg>
      <pc:sldChg chg="delSp modSp ord delAnim modAnim">
        <pc:chgData name="Siniša ᵀᴴᴱ ᴼᴿᴵᴳᴵᴻᴬᴸ Wolfenstein" userId="215f646470bc261a" providerId="LiveId" clId="{5105CF92-3D24-4B27-90E8-C48C70DD2E09}" dt="2021-04-16T08:44:00.061" v="4326"/>
        <pc:sldMkLst>
          <pc:docMk/>
          <pc:sldMk cId="896156256" sldId="442"/>
        </pc:sldMkLst>
        <pc:spChg chg="del">
          <ac:chgData name="Siniša ᵀᴴᴱ ᴼᴿᴵᴳᴵᴻᴬᴸ Wolfenstein" userId="215f646470bc261a" providerId="LiveId" clId="{5105CF92-3D24-4B27-90E8-C48C70DD2E09}" dt="2021-04-16T08:36:53.960" v="4187" actId="478"/>
          <ac:spMkLst>
            <pc:docMk/>
            <pc:sldMk cId="896156256" sldId="442"/>
            <ac:spMk id="2" creationId="{F1C3006C-2DF0-4FC9-854F-D3F4B3037345}"/>
          </ac:spMkLst>
        </pc:spChg>
        <pc:spChg chg="mod">
          <ac:chgData name="Siniša ᵀᴴᴱ ᴼᴿᴵᴳᴵᴻᴬᴸ Wolfenstein" userId="215f646470bc261a" providerId="LiveId" clId="{5105CF92-3D24-4B27-90E8-C48C70DD2E09}" dt="2021-04-16T08:41:59.174" v="4325" actId="207"/>
          <ac:spMkLst>
            <pc:docMk/>
            <pc:sldMk cId="896156256" sldId="442"/>
            <ac:spMk id="4" creationId="{52BA9972-A249-4149-A4F7-27396A865E7F}"/>
          </ac:spMkLst>
        </pc:spChg>
        <pc:picChg chg="mod">
          <ac:chgData name="Siniša ᵀᴴᴱ ᴼᴿᴵᴳᴵᴻᴬᴸ Wolfenstein" userId="215f646470bc261a" providerId="LiveId" clId="{5105CF92-3D24-4B27-90E8-C48C70DD2E09}" dt="2021-04-16T08:37:00.978" v="4227" actId="1035"/>
          <ac:picMkLst>
            <pc:docMk/>
            <pc:sldMk cId="896156256" sldId="442"/>
            <ac:picMk id="3" creationId="{0212A393-BB09-405F-97B6-C942FE22BCAB}"/>
          </ac:picMkLst>
        </pc:picChg>
      </pc:sldChg>
      <pc:sldChg chg="addSp modSp ord modAnim">
        <pc:chgData name="Siniša ᵀᴴᴱ ᴼᴿᴵᴳᴵᴻᴬᴸ Wolfenstein" userId="215f646470bc261a" providerId="LiveId" clId="{5105CF92-3D24-4B27-90E8-C48C70DD2E09}" dt="2021-04-16T08:41:14.229" v="4320" actId="20577"/>
        <pc:sldMkLst>
          <pc:docMk/>
          <pc:sldMk cId="1297537896" sldId="443"/>
        </pc:sldMkLst>
        <pc:spChg chg="mod">
          <ac:chgData name="Siniša ᵀᴴᴱ ᴼᴿᴵᴳᴵᴻᴬᴸ Wolfenstein" userId="215f646470bc261a" providerId="LiveId" clId="{5105CF92-3D24-4B27-90E8-C48C70DD2E09}" dt="2021-04-16T08:30:57.485" v="3804" actId="20577"/>
          <ac:spMkLst>
            <pc:docMk/>
            <pc:sldMk cId="1297537896" sldId="443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5105CF92-3D24-4B27-90E8-C48C70DD2E09}" dt="2021-04-16T08:32:45.022" v="3902" actId="113"/>
          <ac:spMkLst>
            <pc:docMk/>
            <pc:sldMk cId="1297537896" sldId="443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5105CF92-3D24-4B27-90E8-C48C70DD2E09}" dt="2021-04-16T08:38:31.539" v="4281" actId="20577"/>
          <ac:spMkLst>
            <pc:docMk/>
            <pc:sldMk cId="1297537896" sldId="443"/>
            <ac:spMk id="7" creationId="{73E7E900-068F-4CE2-8BFF-1D4AE3C7D920}"/>
          </ac:spMkLst>
        </pc:spChg>
        <pc:spChg chg="add mod">
          <ac:chgData name="Siniša ᵀᴴᴱ ᴼᴿᴵᴳᴵᴻᴬᴸ Wolfenstein" userId="215f646470bc261a" providerId="LiveId" clId="{5105CF92-3D24-4B27-90E8-C48C70DD2E09}" dt="2021-04-16T08:39:50.686" v="4296" actId="14100"/>
          <ac:spMkLst>
            <pc:docMk/>
            <pc:sldMk cId="1297537896" sldId="443"/>
            <ac:spMk id="8" creationId="{322BFDB3-777C-4123-AB26-BA974D0B65E4}"/>
          </ac:spMkLst>
        </pc:spChg>
        <pc:spChg chg="add mod">
          <ac:chgData name="Siniša ᵀᴴᴱ ᴼᴿᴵᴳᴵᴻᴬᴸ Wolfenstein" userId="215f646470bc261a" providerId="LiveId" clId="{5105CF92-3D24-4B27-90E8-C48C70DD2E09}" dt="2021-04-16T08:38:47.652" v="4284" actId="20577"/>
          <ac:spMkLst>
            <pc:docMk/>
            <pc:sldMk cId="1297537896" sldId="443"/>
            <ac:spMk id="9" creationId="{EFA840C5-C632-4804-9E14-15DD06D9A3FD}"/>
          </ac:spMkLst>
        </pc:spChg>
        <pc:spChg chg="add mod">
          <ac:chgData name="Siniša ᵀᴴᴱ ᴼᴿᴵᴳᴵᴻᴬᴸ Wolfenstein" userId="215f646470bc261a" providerId="LiveId" clId="{5105CF92-3D24-4B27-90E8-C48C70DD2E09}" dt="2021-04-16T08:40:19.996" v="4305" actId="20577"/>
          <ac:spMkLst>
            <pc:docMk/>
            <pc:sldMk cId="1297537896" sldId="443"/>
            <ac:spMk id="10" creationId="{87B66637-16A2-4C75-B5E7-9CB3FAA2EB72}"/>
          </ac:spMkLst>
        </pc:spChg>
        <pc:spChg chg="add mod">
          <ac:chgData name="Siniša ᵀᴴᴱ ᴼᴿᴵᴳᴵᴻᴬᴸ Wolfenstein" userId="215f646470bc261a" providerId="LiveId" clId="{5105CF92-3D24-4B27-90E8-C48C70DD2E09}" dt="2021-04-16T08:39:04.842" v="4286" actId="14100"/>
          <ac:spMkLst>
            <pc:docMk/>
            <pc:sldMk cId="1297537896" sldId="443"/>
            <ac:spMk id="11" creationId="{B476D87A-A33B-4E74-BC68-547864F69AAC}"/>
          </ac:spMkLst>
        </pc:spChg>
        <pc:spChg chg="add mod">
          <ac:chgData name="Siniša ᵀᴴᴱ ᴼᴿᴵᴳᴵᴻᴬᴸ Wolfenstein" userId="215f646470bc261a" providerId="LiveId" clId="{5105CF92-3D24-4B27-90E8-C48C70DD2E09}" dt="2021-04-16T08:40:39.081" v="4311" actId="1037"/>
          <ac:spMkLst>
            <pc:docMk/>
            <pc:sldMk cId="1297537896" sldId="443"/>
            <ac:spMk id="12" creationId="{45BC204A-DB49-49F1-A745-283FF7BFEBC8}"/>
          </ac:spMkLst>
        </pc:spChg>
        <pc:spChg chg="add mod">
          <ac:chgData name="Siniša ᵀᴴᴱ ᴼᴿᴵᴳᴵᴻᴬᴸ Wolfenstein" userId="215f646470bc261a" providerId="LiveId" clId="{5105CF92-3D24-4B27-90E8-C48C70DD2E09}" dt="2021-04-16T08:39:23.630" v="4290" actId="20577"/>
          <ac:spMkLst>
            <pc:docMk/>
            <pc:sldMk cId="1297537896" sldId="443"/>
            <ac:spMk id="13" creationId="{844D7E1F-3F06-4F4A-90F1-DAD897B738AF}"/>
          </ac:spMkLst>
        </pc:spChg>
        <pc:spChg chg="add mod">
          <ac:chgData name="Siniša ᵀᴴᴱ ᴼᴿᴵᴳᴵᴻᴬᴸ Wolfenstein" userId="215f646470bc261a" providerId="LiveId" clId="{5105CF92-3D24-4B27-90E8-C48C70DD2E09}" dt="2021-04-16T08:40:59.787" v="4315" actId="1076"/>
          <ac:spMkLst>
            <pc:docMk/>
            <pc:sldMk cId="1297537896" sldId="443"/>
            <ac:spMk id="14" creationId="{9205130B-665D-4FDB-844D-619F71F894D9}"/>
          </ac:spMkLst>
        </pc:spChg>
        <pc:spChg chg="add mod">
          <ac:chgData name="Siniša ᵀᴴᴱ ᴼᴿᴵᴳᴵᴻᴬᴸ Wolfenstein" userId="215f646470bc261a" providerId="LiveId" clId="{5105CF92-3D24-4B27-90E8-C48C70DD2E09}" dt="2021-04-16T08:39:37.621" v="4293" actId="20577"/>
          <ac:spMkLst>
            <pc:docMk/>
            <pc:sldMk cId="1297537896" sldId="443"/>
            <ac:spMk id="15" creationId="{DB626C75-1701-4C30-A0CC-DE1C02F05929}"/>
          </ac:spMkLst>
        </pc:spChg>
        <pc:spChg chg="add mod">
          <ac:chgData name="Siniša ᵀᴴᴱ ᴼᴿᴵᴳᴵᴻᴬᴸ Wolfenstein" userId="215f646470bc261a" providerId="LiveId" clId="{5105CF92-3D24-4B27-90E8-C48C70DD2E09}" dt="2021-04-16T08:41:14.229" v="4320" actId="20577"/>
          <ac:spMkLst>
            <pc:docMk/>
            <pc:sldMk cId="1297537896" sldId="443"/>
            <ac:spMk id="16" creationId="{03119FBF-7A4D-43D6-8706-3DC2313A77F0}"/>
          </ac:spMkLst>
        </pc:spChg>
        <pc:picChg chg="mod">
          <ac:chgData name="Siniša ᵀᴴᴱ ᴼᴿᴵᴳᴵᴻᴬᴸ Wolfenstein" userId="215f646470bc261a" providerId="LiveId" clId="{5105CF92-3D24-4B27-90E8-C48C70DD2E09}" dt="2021-04-16T08:30:30.385" v="3797" actId="14826"/>
          <ac:picMkLst>
            <pc:docMk/>
            <pc:sldMk cId="1297537896" sldId="443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105CF92-3D24-4B27-90E8-C48C70DD2E09}" dt="2021-04-16T08:32:55.804" v="3908" actId="1038"/>
          <ac:picMkLst>
            <pc:docMk/>
            <pc:sldMk cId="1297537896" sldId="443"/>
            <ac:picMk id="3" creationId="{DCB64642-CE4F-4D9C-A92A-9A8EF9D7D4F4}"/>
          </ac:picMkLst>
        </pc:picChg>
      </pc:sldChg>
      <pc:sldChg chg="modSp del">
        <pc:chgData name="Siniša ᵀᴴᴱ ᴼᴿᴵᴳᴵᴻᴬᴸ Wolfenstein" userId="215f646470bc261a" providerId="LiveId" clId="{5105CF92-3D24-4B27-90E8-C48C70DD2E09}" dt="2021-04-16T08:30:45.891" v="3801" actId="2696"/>
        <pc:sldMkLst>
          <pc:docMk/>
          <pc:sldMk cId="2809645416" sldId="444"/>
        </pc:sldMkLst>
        <pc:picChg chg="mod">
          <ac:chgData name="Siniša ᵀᴴᴱ ᴼᴿᴵᴳᴵᴻᴬᴸ Wolfenstein" userId="215f646470bc261a" providerId="LiveId" clId="{5105CF92-3D24-4B27-90E8-C48C70DD2E09}" dt="2021-04-16T07:44:57.521" v="1869" actId="1076"/>
          <ac:picMkLst>
            <pc:docMk/>
            <pc:sldMk cId="2809645416" sldId="444"/>
            <ac:picMk id="4" creationId="{1B2619D9-4F98-4A11-8FFE-57C7EB1F529A}"/>
          </ac:picMkLst>
        </pc:picChg>
      </pc:sldChg>
      <pc:sldChg chg="addSp delSp del addAnim delAnim">
        <pc:chgData name="Siniša ᵀᴴᴱ ᴼᴿᴵᴳᴵᴻᴬᴸ Wolfenstein" userId="215f646470bc261a" providerId="LiveId" clId="{5105CF92-3D24-4B27-90E8-C48C70DD2E09}" dt="2021-04-16T08:30:46.547" v="3802" actId="2696"/>
        <pc:sldMkLst>
          <pc:docMk/>
          <pc:sldMk cId="2285029034" sldId="445"/>
        </pc:sldMkLst>
        <pc:spChg chg="add del">
          <ac:chgData name="Siniša ᵀᴴᴱ ᴼᴿᴵᴳᴵᴻᴬᴸ Wolfenstein" userId="215f646470bc261a" providerId="LiveId" clId="{5105CF92-3D24-4B27-90E8-C48C70DD2E09}" dt="2021-04-14T10:13:40.904" v="483" actId="21"/>
          <ac:spMkLst>
            <pc:docMk/>
            <pc:sldMk cId="2285029034" sldId="445"/>
            <ac:spMk id="7" creationId="{814BF9D3-9A03-4165-B836-DA5D921D5583}"/>
          </ac:spMkLst>
        </pc:spChg>
      </pc:sldChg>
      <pc:sldChg chg="modSp del">
        <pc:chgData name="Siniša ᵀᴴᴱ ᴼᴿᴵᴳᴵᴻᴬᴸ Wolfenstein" userId="215f646470bc261a" providerId="LiveId" clId="{5105CF92-3D24-4B27-90E8-C48C70DD2E09}" dt="2021-04-16T08:30:46.978" v="3803" actId="2696"/>
        <pc:sldMkLst>
          <pc:docMk/>
          <pc:sldMk cId="64314485" sldId="446"/>
        </pc:sldMkLst>
        <pc:picChg chg="mod">
          <ac:chgData name="Siniša ᵀᴴᴱ ᴼᴿᴵᴳᴵᴻᴬᴸ Wolfenstein" userId="215f646470bc261a" providerId="LiveId" clId="{5105CF92-3D24-4B27-90E8-C48C70DD2E09}" dt="2021-04-16T07:44:53.412" v="1868" actId="1076"/>
          <ac:picMkLst>
            <pc:docMk/>
            <pc:sldMk cId="64314485" sldId="446"/>
            <ac:picMk id="2" creationId="{364F0D10-6C93-4798-9B51-775114644404}"/>
          </ac:picMkLst>
        </pc:picChg>
      </pc:sldChg>
      <pc:sldChg chg="delSp modSp ord delAnim modAnim">
        <pc:chgData name="Siniša ᵀᴴᴱ ᴼᴿᴵᴳᴵᴻᴬᴸ Wolfenstein" userId="215f646470bc261a" providerId="LiveId" clId="{5105CF92-3D24-4B27-90E8-C48C70DD2E09}" dt="2021-04-16T08:35:01.708" v="4141"/>
        <pc:sldMkLst>
          <pc:docMk/>
          <pc:sldMk cId="1031620403" sldId="447"/>
        </pc:sldMkLst>
        <pc:spChg chg="del">
          <ac:chgData name="Siniša ᵀᴴᴱ ᴼᴿᴵᴳᴵᴻᴬᴸ Wolfenstein" userId="215f646470bc261a" providerId="LiveId" clId="{5105CF92-3D24-4B27-90E8-C48C70DD2E09}" dt="2021-04-16T08:31:00.759" v="3805" actId="478"/>
          <ac:spMkLst>
            <pc:docMk/>
            <pc:sldMk cId="1031620403" sldId="447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5105CF92-3D24-4B27-90E8-C48C70DD2E09}" dt="2021-04-16T08:34:49.946" v="4137" actId="20577"/>
          <ac:spMkLst>
            <pc:docMk/>
            <pc:sldMk cId="1031620403" sldId="447"/>
            <ac:spMk id="6" creationId="{D59C0E6F-A8FA-4180-809C-0B238788105A}"/>
          </ac:spMkLst>
        </pc:spChg>
        <pc:picChg chg="mod">
          <ac:chgData name="Siniša ᵀᴴᴱ ᴼᴿᴵᴳᴵᴻᴬᴸ Wolfenstein" userId="215f646470bc261a" providerId="LiveId" clId="{5105CF92-3D24-4B27-90E8-C48C70DD2E09}" dt="2021-04-16T08:30:36.459" v="3798" actId="14826"/>
          <ac:picMkLst>
            <pc:docMk/>
            <pc:sldMk cId="1031620403" sldId="447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105CF92-3D24-4B27-90E8-C48C70DD2E09}" dt="2021-04-16T08:34:56.955" v="4139" actId="1076"/>
          <ac:picMkLst>
            <pc:docMk/>
            <pc:sldMk cId="1031620403" sldId="447"/>
            <ac:picMk id="3" creationId="{DCB64642-CE4F-4D9C-A92A-9A8EF9D7D4F4}"/>
          </ac:picMkLst>
        </pc:picChg>
      </pc:sldChg>
      <pc:sldChg chg="delSp new add del">
        <pc:chgData name="Siniša ᵀᴴᴱ ᴼᴿᴵᴳᴵᴻᴬᴸ Wolfenstein" userId="215f646470bc261a" providerId="LiveId" clId="{5105CF92-3D24-4B27-90E8-C48C70DD2E09}" dt="2021-04-16T08:37:33.600" v="4279" actId="2696"/>
        <pc:sldMkLst>
          <pc:docMk/>
          <pc:sldMk cId="2565217921" sldId="448"/>
        </pc:sldMkLst>
        <pc:spChg chg="del">
          <ac:chgData name="Siniša ᵀᴴᴱ ᴼᴿᴵᴳᴵᴻᴬᴸ Wolfenstein" userId="215f646470bc261a" providerId="LiveId" clId="{5105CF92-3D24-4B27-90E8-C48C70DD2E09}" dt="2021-04-14T10:05:26.742" v="23" actId="478"/>
          <ac:spMkLst>
            <pc:docMk/>
            <pc:sldMk cId="2565217921" sldId="448"/>
            <ac:spMk id="2" creationId="{F48304C0-F6DE-4D45-84F6-34FD788D1CCA}"/>
          </ac:spMkLst>
        </pc:spChg>
        <pc:spChg chg="del">
          <ac:chgData name="Siniša ᵀᴴᴱ ᴼᴿᴵᴳᴵᴻᴬᴸ Wolfenstein" userId="215f646470bc261a" providerId="LiveId" clId="{5105CF92-3D24-4B27-90E8-C48C70DD2E09}" dt="2021-04-14T10:05:26.742" v="23" actId="478"/>
          <ac:spMkLst>
            <pc:docMk/>
            <pc:sldMk cId="2565217921" sldId="448"/>
            <ac:spMk id="3" creationId="{1C049B90-53A0-437E-AC00-033154BC53A3}"/>
          </ac:spMkLst>
        </pc:spChg>
      </pc:sldChg>
      <pc:sldChg chg="delSp modSp add delAnim">
        <pc:chgData name="Siniša ᵀᴴᴱ ᴼᴿᴵᴳᴵᴻᴬᴸ Wolfenstein" userId="215f646470bc261a" providerId="LiveId" clId="{5105CF92-3D24-4B27-90E8-C48C70DD2E09}" dt="2021-04-14T10:16:49.753" v="606" actId="1036"/>
        <pc:sldMkLst>
          <pc:docMk/>
          <pc:sldMk cId="2714220434" sldId="449"/>
        </pc:sldMkLst>
        <pc:spChg chg="del">
          <ac:chgData name="Siniša ᵀᴴᴱ ᴼᴿᴵᴳᴵᴻᴬᴸ Wolfenstein" userId="215f646470bc261a" providerId="LiveId" clId="{5105CF92-3D24-4B27-90E8-C48C70DD2E09}" dt="2021-04-14T10:16:16.651" v="579" actId="478"/>
          <ac:spMkLst>
            <pc:docMk/>
            <pc:sldMk cId="2714220434" sldId="449"/>
            <ac:spMk id="12" creationId="{2EBA6284-C796-4FD5-8F2F-9F29F132FDA3}"/>
          </ac:spMkLst>
        </pc:spChg>
        <pc:spChg chg="mod">
          <ac:chgData name="Siniša ᵀᴴᴱ ᴼᴿᴵᴳᴵᴻᴬᴸ Wolfenstein" userId="215f646470bc261a" providerId="LiveId" clId="{5105CF92-3D24-4B27-90E8-C48C70DD2E09}" dt="2021-04-14T10:16:10.302" v="578" actId="1076"/>
          <ac:spMkLst>
            <pc:docMk/>
            <pc:sldMk cId="2714220434" sldId="449"/>
            <ac:spMk id="15" creationId="{B6F6218F-B4B9-406F-B418-980485A9DCA8}"/>
          </ac:spMkLst>
        </pc:spChg>
        <pc:spChg chg="mod">
          <ac:chgData name="Siniša ᵀᴴᴱ ᴼᴿᴵᴳᴵᴻᴬᴸ Wolfenstein" userId="215f646470bc261a" providerId="LiveId" clId="{5105CF92-3D24-4B27-90E8-C48C70DD2E09}" dt="2021-04-14T10:16:31.955" v="589" actId="1036"/>
          <ac:spMkLst>
            <pc:docMk/>
            <pc:sldMk cId="2714220434" sldId="449"/>
            <ac:spMk id="16" creationId="{9E14A241-C3D1-4A1B-9B3C-BE2D363BE005}"/>
          </ac:spMkLst>
        </pc:spChg>
        <pc:spChg chg="mod">
          <ac:chgData name="Siniša ᵀᴴᴱ ᴼᴿᴵᴳᴵᴻᴬᴸ Wolfenstein" userId="215f646470bc261a" providerId="LiveId" clId="{5105CF92-3D24-4B27-90E8-C48C70DD2E09}" dt="2021-04-14T10:16:38.151" v="596" actId="1035"/>
          <ac:spMkLst>
            <pc:docMk/>
            <pc:sldMk cId="2714220434" sldId="449"/>
            <ac:spMk id="20" creationId="{018409DA-C8FC-47C4-95A1-83510358C223}"/>
          </ac:spMkLst>
        </pc:spChg>
        <pc:spChg chg="mod">
          <ac:chgData name="Siniša ᵀᴴᴱ ᴼᴿᴵᴳᴵᴻᴬᴸ Wolfenstein" userId="215f646470bc261a" providerId="LiveId" clId="{5105CF92-3D24-4B27-90E8-C48C70DD2E09}" dt="2021-04-14T10:16:44.761" v="604" actId="1035"/>
          <ac:spMkLst>
            <pc:docMk/>
            <pc:sldMk cId="2714220434" sldId="449"/>
            <ac:spMk id="21" creationId="{945DBEFC-219C-4363-9054-5249D6391856}"/>
          </ac:spMkLst>
        </pc:spChg>
        <pc:spChg chg="mod">
          <ac:chgData name="Siniša ᵀᴴᴱ ᴼᴿᴵᴳᴵᴻᴬᴸ Wolfenstein" userId="215f646470bc261a" providerId="LiveId" clId="{5105CF92-3D24-4B27-90E8-C48C70DD2E09}" dt="2021-04-14T10:16:49.753" v="606" actId="1036"/>
          <ac:spMkLst>
            <pc:docMk/>
            <pc:sldMk cId="2714220434" sldId="449"/>
            <ac:spMk id="22" creationId="{1655C9AB-FD2C-41BC-B648-343C1D617428}"/>
          </ac:spMkLst>
        </pc:spChg>
        <pc:picChg chg="mod">
          <ac:chgData name="Siniša ᵀᴴᴱ ᴼᴿᴵᴳᴵᴻᴬᴸ Wolfenstein" userId="215f646470bc261a" providerId="LiveId" clId="{5105CF92-3D24-4B27-90E8-C48C70DD2E09}" dt="2021-04-14T10:16:08.337" v="577" actId="1076"/>
          <ac:picMkLst>
            <pc:docMk/>
            <pc:sldMk cId="2714220434" sldId="449"/>
            <ac:picMk id="2" creationId="{3C85C17C-2ED4-4E4F-A125-4D7A2CE46B84}"/>
          </ac:picMkLst>
        </pc:picChg>
      </pc:sldChg>
      <pc:sldChg chg="delSp modSp add ord delAnim modAnim">
        <pc:chgData name="Siniša ᵀᴴᴱ ᴼᴿᴵᴳᴵᴻᴬᴸ Wolfenstein" userId="215f646470bc261a" providerId="LiveId" clId="{5105CF92-3D24-4B27-90E8-C48C70DD2E09}" dt="2021-04-16T07:38:00.184" v="1703"/>
        <pc:sldMkLst>
          <pc:docMk/>
          <pc:sldMk cId="2018526764" sldId="450"/>
        </pc:sldMkLst>
        <pc:spChg chg="mod">
          <ac:chgData name="Siniša ᵀᴴᴱ ᴼᴿᴵᴳᴵᴻᴬᴸ Wolfenstein" userId="215f646470bc261a" providerId="LiveId" clId="{5105CF92-3D24-4B27-90E8-C48C70DD2E09}" dt="2021-04-16T07:26:55.932" v="1399" actId="14100"/>
          <ac:spMkLst>
            <pc:docMk/>
            <pc:sldMk cId="2018526764" sldId="450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5105CF92-3D24-4B27-90E8-C48C70DD2E09}" dt="2021-04-16T06:55:26.196" v="972" actId="478"/>
          <ac:spMkLst>
            <pc:docMk/>
            <pc:sldMk cId="2018526764" sldId="450"/>
            <ac:spMk id="16" creationId="{9E14A241-C3D1-4A1B-9B3C-BE2D363BE005}"/>
          </ac:spMkLst>
        </pc:spChg>
        <pc:spChg chg="del">
          <ac:chgData name="Siniša ᵀᴴᴱ ᴼᴿᴵᴳᴵᴻᴬᴸ Wolfenstein" userId="215f646470bc261a" providerId="LiveId" clId="{5105CF92-3D24-4B27-90E8-C48C70DD2E09}" dt="2021-04-16T06:55:28.172" v="973" actId="478"/>
          <ac:spMkLst>
            <pc:docMk/>
            <pc:sldMk cId="2018526764" sldId="450"/>
            <ac:spMk id="20" creationId="{018409DA-C8FC-47C4-95A1-83510358C223}"/>
          </ac:spMkLst>
        </pc:spChg>
        <pc:spChg chg="del">
          <ac:chgData name="Siniša ᵀᴴᴱ ᴼᴿᴵᴳᴵᴻᴬᴸ Wolfenstein" userId="215f646470bc261a" providerId="LiveId" clId="{5105CF92-3D24-4B27-90E8-C48C70DD2E09}" dt="2021-04-16T06:55:30.610" v="974" actId="478"/>
          <ac:spMkLst>
            <pc:docMk/>
            <pc:sldMk cId="2018526764" sldId="450"/>
            <ac:spMk id="21" creationId="{945DBEFC-219C-4363-9054-5249D6391856}"/>
          </ac:spMkLst>
        </pc:spChg>
        <pc:spChg chg="del">
          <ac:chgData name="Siniša ᵀᴴᴱ ᴼᴿᴵᴳᴵᴻᴬᴸ Wolfenstein" userId="215f646470bc261a" providerId="LiveId" clId="{5105CF92-3D24-4B27-90E8-C48C70DD2E09}" dt="2021-04-16T06:55:26.196" v="972" actId="478"/>
          <ac:spMkLst>
            <pc:docMk/>
            <pc:sldMk cId="2018526764" sldId="450"/>
            <ac:spMk id="22" creationId="{1655C9AB-FD2C-41BC-B648-343C1D617428}"/>
          </ac:spMkLst>
        </pc:spChg>
        <pc:picChg chg="mod">
          <ac:chgData name="Siniša ᵀᴴᴱ ᴼᴿᴵᴳᴵᴻᴬᴸ Wolfenstein" userId="215f646470bc261a" providerId="LiveId" clId="{5105CF92-3D24-4B27-90E8-C48C70DD2E09}" dt="2021-04-16T06:57:44.075" v="1085" actId="1076"/>
          <ac:picMkLst>
            <pc:docMk/>
            <pc:sldMk cId="2018526764" sldId="450"/>
            <ac:picMk id="2" creationId="{3C85C17C-2ED4-4E4F-A125-4D7A2CE46B84}"/>
          </ac:picMkLst>
        </pc:picChg>
        <pc:picChg chg="del">
          <ac:chgData name="Siniša ᵀᴴᴱ ᴼᴿᴵᴳᴵᴻᴬᴸ Wolfenstein" userId="215f646470bc261a" providerId="LiveId" clId="{5105CF92-3D24-4B27-90E8-C48C70DD2E09}" dt="2021-04-16T06:55:26.196" v="972" actId="478"/>
          <ac:picMkLst>
            <pc:docMk/>
            <pc:sldMk cId="2018526764" sldId="450"/>
            <ac:picMk id="3" creationId="{3D890414-66BB-4CE4-89C8-26F2F1D2DAB0}"/>
          </ac:picMkLst>
        </pc:picChg>
      </pc:sldChg>
      <pc:sldChg chg="modSp add modAnim">
        <pc:chgData name="Siniša ᵀᴴᴱ ᴼᴿᴵᴳᴵᴻᴬᴸ Wolfenstein" userId="215f646470bc261a" providerId="LiveId" clId="{5105CF92-3D24-4B27-90E8-C48C70DD2E09}" dt="2021-04-16T07:37:25.672" v="1698" actId="20577"/>
        <pc:sldMkLst>
          <pc:docMk/>
          <pc:sldMk cId="1525085259" sldId="451"/>
        </pc:sldMkLst>
        <pc:spChg chg="mod">
          <ac:chgData name="Siniša ᵀᴴᴱ ᴼᴿᴵᴳᴵᴻᴬᴸ Wolfenstein" userId="215f646470bc261a" providerId="LiveId" clId="{5105CF92-3D24-4B27-90E8-C48C70DD2E09}" dt="2021-04-16T07:35:46.527" v="1600" actId="20577"/>
          <ac:spMkLst>
            <pc:docMk/>
            <pc:sldMk cId="1525085259" sldId="451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5105CF92-3D24-4B27-90E8-C48C70DD2E09}" dt="2021-04-16T07:37:25.672" v="1698" actId="20577"/>
          <ac:spMkLst>
            <pc:docMk/>
            <pc:sldMk cId="1525085259" sldId="451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5105CF92-3D24-4B27-90E8-C48C70DD2E09}" dt="2021-04-16T07:36:29.269" v="1608" actId="1076"/>
          <ac:picMkLst>
            <pc:docMk/>
            <pc:sldMk cId="1525085259" sldId="451"/>
            <ac:picMk id="2" creationId="{3C85C17C-2ED4-4E4F-A125-4D7A2CE46B84}"/>
          </ac:picMkLst>
        </pc:picChg>
      </pc:sldChg>
      <pc:sldChg chg="add del">
        <pc:chgData name="Siniša ᵀᴴᴱ ᴼᴿᴵᴳᴵᴻᴬᴸ Wolfenstein" userId="215f646470bc261a" providerId="LiveId" clId="{5105CF92-3D24-4B27-90E8-C48C70DD2E09}" dt="2021-04-16T07:37:43.825" v="1701" actId="2696"/>
        <pc:sldMkLst>
          <pc:docMk/>
          <pc:sldMk cId="1560553736" sldId="452"/>
        </pc:sldMkLst>
      </pc:sldChg>
      <pc:sldChg chg="delSp modSp add modAnim">
        <pc:chgData name="Siniša ᵀᴴᴱ ᴼᴿᴵᴳᴵᴻᴬᴸ Wolfenstein" userId="215f646470bc261a" providerId="LiveId" clId="{5105CF92-3D24-4B27-90E8-C48C70DD2E09}" dt="2021-04-16T07:40:17.170" v="1753" actId="1076"/>
        <pc:sldMkLst>
          <pc:docMk/>
          <pc:sldMk cId="4186046681" sldId="452"/>
        </pc:sldMkLst>
        <pc:spChg chg="mod">
          <ac:chgData name="Siniša ᵀᴴᴱ ᴼᴿᴵᴳᴵᴻᴬᴸ Wolfenstein" userId="215f646470bc261a" providerId="LiveId" clId="{5105CF92-3D24-4B27-90E8-C48C70DD2E09}" dt="2021-04-16T07:40:17.170" v="1753" actId="1076"/>
          <ac:spMkLst>
            <pc:docMk/>
            <pc:sldMk cId="4186046681" sldId="45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5105CF92-3D24-4B27-90E8-C48C70DD2E09}" dt="2021-04-16T07:39:56.518" v="1728" actId="1076"/>
          <ac:picMkLst>
            <pc:docMk/>
            <pc:sldMk cId="4186046681" sldId="452"/>
            <ac:picMk id="2" creationId="{3C85C17C-2ED4-4E4F-A125-4D7A2CE46B84}"/>
          </ac:picMkLst>
        </pc:picChg>
        <pc:picChg chg="del">
          <ac:chgData name="Siniša ᵀᴴᴱ ᴼᴿᴵᴳᴵᴻᴬᴸ Wolfenstein" userId="215f646470bc261a" providerId="LiveId" clId="{5105CF92-3D24-4B27-90E8-C48C70DD2E09}" dt="2021-04-16T07:38:08.385" v="1705" actId="478"/>
          <ac:picMkLst>
            <pc:docMk/>
            <pc:sldMk cId="4186046681" sldId="452"/>
            <ac:picMk id="4" creationId="{1B2619D9-4F98-4A11-8FFE-57C7EB1F529A}"/>
          </ac:picMkLst>
        </pc:picChg>
      </pc:sldChg>
      <pc:sldChg chg="delSp modSp add delAnim modAnim">
        <pc:chgData name="Siniša ᵀᴴᴱ ᴼᴿᴵᴳᴵᴻᴬᴸ Wolfenstein" userId="215f646470bc261a" providerId="LiveId" clId="{5105CF92-3D24-4B27-90E8-C48C70DD2E09}" dt="2021-04-16T07:59:53.704" v="2571" actId="1076"/>
        <pc:sldMkLst>
          <pc:docMk/>
          <pc:sldMk cId="2037248481" sldId="453"/>
        </pc:sldMkLst>
        <pc:spChg chg="mod">
          <ac:chgData name="Siniša ᵀᴴᴱ ᴼᴿᴵᴳᴵᴻᴬᴸ Wolfenstein" userId="215f646470bc261a" providerId="LiveId" clId="{5105CF92-3D24-4B27-90E8-C48C70DD2E09}" dt="2021-04-16T07:41:55.057" v="1850" actId="20577"/>
          <ac:spMkLst>
            <pc:docMk/>
            <pc:sldMk cId="2037248481" sldId="453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5105CF92-3D24-4B27-90E8-C48C70DD2E09}" dt="2021-04-16T07:41:21.593" v="1757" actId="478"/>
          <ac:spMkLst>
            <pc:docMk/>
            <pc:sldMk cId="2037248481" sldId="453"/>
            <ac:spMk id="7" creationId="{57AA5C5C-FDC5-459D-A418-238B90F6DAA3}"/>
          </ac:spMkLst>
        </pc:spChg>
        <pc:spChg chg="del">
          <ac:chgData name="Siniša ᵀᴴᴱ ᴼᴿᴵᴳᴵᴻᴬᴸ Wolfenstein" userId="215f646470bc261a" providerId="LiveId" clId="{5105CF92-3D24-4B27-90E8-C48C70DD2E09}" dt="2021-04-16T07:41:21.593" v="1757" actId="478"/>
          <ac:spMkLst>
            <pc:docMk/>
            <pc:sldMk cId="2037248481" sldId="453"/>
            <ac:spMk id="8" creationId="{358DF44B-01E6-403F-8A6C-C12FC9D0B700}"/>
          </ac:spMkLst>
        </pc:spChg>
        <pc:spChg chg="del">
          <ac:chgData name="Siniša ᵀᴴᴱ ᴼᴿᴵᴳᴵᴻᴬᴸ Wolfenstein" userId="215f646470bc261a" providerId="LiveId" clId="{5105CF92-3D24-4B27-90E8-C48C70DD2E09}" dt="2021-04-16T07:41:21.593" v="1757" actId="478"/>
          <ac:spMkLst>
            <pc:docMk/>
            <pc:sldMk cId="2037248481" sldId="453"/>
            <ac:spMk id="9" creationId="{5F46841A-E7CB-4506-B9AC-BC5ED6D5D5B9}"/>
          </ac:spMkLst>
        </pc:spChg>
        <pc:spChg chg="del">
          <ac:chgData name="Siniša ᵀᴴᴱ ᴼᴿᴵᴳᴵᴻᴬᴸ Wolfenstein" userId="215f646470bc261a" providerId="LiveId" clId="{5105CF92-3D24-4B27-90E8-C48C70DD2E09}" dt="2021-04-16T07:41:21.593" v="1757" actId="478"/>
          <ac:spMkLst>
            <pc:docMk/>
            <pc:sldMk cId="2037248481" sldId="453"/>
            <ac:spMk id="10" creationId="{E0D68DBD-C056-460A-A26E-183387250300}"/>
          </ac:spMkLst>
        </pc:spChg>
        <pc:picChg chg="mod">
          <ac:chgData name="Siniša ᵀᴴᴱ ᴼᴿᴵᴳᴵᴻᴬᴸ Wolfenstein" userId="215f646470bc261a" providerId="LiveId" clId="{5105CF92-3D24-4B27-90E8-C48C70DD2E09}" dt="2021-04-16T07:59:53.704" v="2571" actId="1076"/>
          <ac:picMkLst>
            <pc:docMk/>
            <pc:sldMk cId="2037248481" sldId="453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105CF92-3D24-4B27-90E8-C48C70DD2E09}" dt="2021-04-16T07:42:00.969" v="1853" actId="1076"/>
          <ac:picMkLst>
            <pc:docMk/>
            <pc:sldMk cId="2037248481" sldId="453"/>
            <ac:picMk id="3" creationId="{DCB64642-CE4F-4D9C-A92A-9A8EF9D7D4F4}"/>
          </ac:picMkLst>
        </pc:picChg>
      </pc:sldChg>
      <pc:sldChg chg="addSp delSp modSp add ord delAnim modAnim">
        <pc:chgData name="Siniša ᵀᴴᴱ ᴼᴿᴵᴳᴵᴻᴬᴸ Wolfenstein" userId="215f646470bc261a" providerId="LiveId" clId="{5105CF92-3D24-4B27-90E8-C48C70DD2E09}" dt="2021-04-16T07:59:48.264" v="2570" actId="1076"/>
        <pc:sldMkLst>
          <pc:docMk/>
          <pc:sldMk cId="870926319" sldId="454"/>
        </pc:sldMkLst>
        <pc:spChg chg="mod">
          <ac:chgData name="Siniša ᵀᴴᴱ ᴼᴿᴵᴳᴵᴻᴬᴸ Wolfenstein" userId="215f646470bc261a" providerId="LiveId" clId="{5105CF92-3D24-4B27-90E8-C48C70DD2E09}" dt="2021-04-16T07:46:55.414" v="2009" actId="20577"/>
          <ac:spMkLst>
            <pc:docMk/>
            <pc:sldMk cId="870926319" sldId="454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5105CF92-3D24-4B27-90E8-C48C70DD2E09}" dt="2021-04-16T07:46:32.965" v="1998" actId="20577"/>
          <ac:spMkLst>
            <pc:docMk/>
            <pc:sldMk cId="870926319" sldId="454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5105CF92-3D24-4B27-90E8-C48C70DD2E09}" dt="2021-04-16T07:58:04.239" v="2470" actId="1037"/>
          <ac:spMkLst>
            <pc:docMk/>
            <pc:sldMk cId="870926319" sldId="454"/>
            <ac:spMk id="9" creationId="{2851E625-97FB-4B6F-9C49-4298C204B6A8}"/>
          </ac:spMkLst>
        </pc:spChg>
        <pc:spChg chg="add mod">
          <ac:chgData name="Siniša ᵀᴴᴱ ᴼᴿᴵᴳᴵᴻᴬᴸ Wolfenstein" userId="215f646470bc261a" providerId="LiveId" clId="{5105CF92-3D24-4B27-90E8-C48C70DD2E09}" dt="2021-04-16T07:58:04.239" v="2470" actId="1037"/>
          <ac:spMkLst>
            <pc:docMk/>
            <pc:sldMk cId="870926319" sldId="454"/>
            <ac:spMk id="10" creationId="{BD8B34D9-154E-4AB7-B6CB-624B2D75EC8C}"/>
          </ac:spMkLst>
        </pc:spChg>
        <pc:spChg chg="add mod">
          <ac:chgData name="Siniša ᵀᴴᴱ ᴼᴿᴵᴳᴵᴻᴬᴸ Wolfenstein" userId="215f646470bc261a" providerId="LiveId" clId="{5105CF92-3D24-4B27-90E8-C48C70DD2E09}" dt="2021-04-16T07:58:04.239" v="2470" actId="1037"/>
          <ac:spMkLst>
            <pc:docMk/>
            <pc:sldMk cId="870926319" sldId="454"/>
            <ac:spMk id="11" creationId="{9A02CF6B-6DC6-4E7B-B0FC-443415D73AB2}"/>
          </ac:spMkLst>
        </pc:spChg>
        <pc:spChg chg="del">
          <ac:chgData name="Siniša ᵀᴴᴱ ᴼᴿᴵᴳᴵᴻᴬᴸ Wolfenstein" userId="215f646470bc261a" providerId="LiveId" clId="{5105CF92-3D24-4B27-90E8-C48C70DD2E09}" dt="2021-04-16T07:47:28.574" v="2012" actId="478"/>
          <ac:spMkLst>
            <pc:docMk/>
            <pc:sldMk cId="870926319" sldId="454"/>
            <ac:spMk id="12" creationId="{7A6BB4B3-8D6C-420D-ACF2-1ACACAE6DFEC}"/>
          </ac:spMkLst>
        </pc:spChg>
        <pc:spChg chg="add mod">
          <ac:chgData name="Siniša ᵀᴴᴱ ᴼᴿᴵᴳᴵᴻᴬᴸ Wolfenstein" userId="215f646470bc261a" providerId="LiveId" clId="{5105CF92-3D24-4B27-90E8-C48C70DD2E09}" dt="2021-04-16T07:58:04.239" v="2470" actId="1037"/>
          <ac:spMkLst>
            <pc:docMk/>
            <pc:sldMk cId="870926319" sldId="454"/>
            <ac:spMk id="13" creationId="{9D9DDEC0-8918-4F1A-90F2-ACBE3A3EAA78}"/>
          </ac:spMkLst>
        </pc:spChg>
        <pc:spChg chg="add mod">
          <ac:chgData name="Siniša ᵀᴴᴱ ᴼᴿᴵᴳᴵᴻᴬᴸ Wolfenstein" userId="215f646470bc261a" providerId="LiveId" clId="{5105CF92-3D24-4B27-90E8-C48C70DD2E09}" dt="2021-04-16T07:58:04.239" v="2470" actId="1037"/>
          <ac:spMkLst>
            <pc:docMk/>
            <pc:sldMk cId="870926319" sldId="454"/>
            <ac:spMk id="14" creationId="{75E4EE39-11D0-48A3-911B-B82DB258970A}"/>
          </ac:spMkLst>
        </pc:spChg>
        <pc:spChg chg="mod">
          <ac:chgData name="Siniša ᵀᴴᴱ ᴼᴿᴵᴳᴵᴻᴬᴸ Wolfenstein" userId="215f646470bc261a" providerId="LiveId" clId="{5105CF92-3D24-4B27-90E8-C48C70DD2E09}" dt="2021-04-16T07:53:05.299" v="2325" actId="14100"/>
          <ac:spMkLst>
            <pc:docMk/>
            <pc:sldMk cId="870926319" sldId="454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5105CF92-3D24-4B27-90E8-C48C70DD2E09}" dt="2021-04-16T07:58:04.239" v="2470" actId="1037"/>
          <ac:spMkLst>
            <pc:docMk/>
            <pc:sldMk cId="870926319" sldId="454"/>
            <ac:spMk id="16" creationId="{6EB06754-6CC1-4C75-8469-104FA4F8DBC9}"/>
          </ac:spMkLst>
        </pc:spChg>
        <pc:spChg chg="add mod">
          <ac:chgData name="Siniša ᵀᴴᴱ ᴼᴿᴵᴳᴵᴻᴬᴸ Wolfenstein" userId="215f646470bc261a" providerId="LiveId" clId="{5105CF92-3D24-4B27-90E8-C48C70DD2E09}" dt="2021-04-16T07:58:04.239" v="2470" actId="1037"/>
          <ac:spMkLst>
            <pc:docMk/>
            <pc:sldMk cId="870926319" sldId="454"/>
            <ac:spMk id="17" creationId="{7A89884C-A374-4F26-8FA9-2F7C22875CF8}"/>
          </ac:spMkLst>
        </pc:spChg>
        <pc:spChg chg="add mod">
          <ac:chgData name="Siniša ᵀᴴᴱ ᴼᴿᴵᴳᴵᴻᴬᴸ Wolfenstein" userId="215f646470bc261a" providerId="LiveId" clId="{5105CF92-3D24-4B27-90E8-C48C70DD2E09}" dt="2021-04-16T07:59:48.264" v="2570" actId="1076"/>
          <ac:spMkLst>
            <pc:docMk/>
            <pc:sldMk cId="870926319" sldId="454"/>
            <ac:spMk id="18" creationId="{FA9D15B1-9553-4C3B-8521-BE648E95525E}"/>
          </ac:spMkLst>
        </pc:spChg>
        <pc:picChg chg="mod">
          <ac:chgData name="Siniša ᵀᴴᴱ ᴼᴿᴵᴳᴵᴻᴬᴸ Wolfenstein" userId="215f646470bc261a" providerId="LiveId" clId="{5105CF92-3D24-4B27-90E8-C48C70DD2E09}" dt="2021-04-16T07:58:04.239" v="2470" actId="1037"/>
          <ac:picMkLst>
            <pc:docMk/>
            <pc:sldMk cId="870926319" sldId="454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5105CF92-3D24-4B27-90E8-C48C70DD2E09}" dt="2021-04-16T07:47:22.012" v="2010" actId="14826"/>
          <ac:picMkLst>
            <pc:docMk/>
            <pc:sldMk cId="870926319" sldId="454"/>
            <ac:picMk id="4" creationId="{1B2619D9-4F98-4A11-8FFE-57C7EB1F529A}"/>
          </ac:picMkLst>
        </pc:picChg>
        <pc:picChg chg="add del mod">
          <ac:chgData name="Siniša ᵀᴴᴱ ᴼᴿᴵᴳᴵᴻᴬᴸ Wolfenstein" userId="215f646470bc261a" providerId="LiveId" clId="{5105CF92-3D24-4B27-90E8-C48C70DD2E09}" dt="2021-04-16T07:45:18.009" v="1874"/>
          <ac:picMkLst>
            <pc:docMk/>
            <pc:sldMk cId="870926319" sldId="454"/>
            <ac:picMk id="8" creationId="{3AD7912B-5737-424D-9F45-2B43754D0551}"/>
          </ac:picMkLst>
        </pc:picChg>
      </pc:sldChg>
      <pc:sldChg chg="addSp modSp add modAnim">
        <pc:chgData name="Siniša ᵀᴴᴱ ᴼᴿᴵᴳᴵᴻᴬᴸ Wolfenstein" userId="215f646470bc261a" providerId="LiveId" clId="{5105CF92-3D24-4B27-90E8-C48C70DD2E09}" dt="2021-04-16T08:01:50.563" v="2636" actId="1076"/>
        <pc:sldMkLst>
          <pc:docMk/>
          <pc:sldMk cId="756055526" sldId="455"/>
        </pc:sldMkLst>
        <pc:spChg chg="mod">
          <ac:chgData name="Siniša ᵀᴴᴱ ᴼᴿᴵᴳᴵᴻᴬᴸ Wolfenstein" userId="215f646470bc261a" providerId="LiveId" clId="{5105CF92-3D24-4B27-90E8-C48C70DD2E09}" dt="2021-04-16T08:00:08.983" v="2590" actId="20577"/>
          <ac:spMkLst>
            <pc:docMk/>
            <pc:sldMk cId="756055526" sldId="455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5105CF92-3D24-4B27-90E8-C48C70DD2E09}" dt="2021-04-16T08:01:06.614" v="2622" actId="1076"/>
          <ac:spMkLst>
            <pc:docMk/>
            <pc:sldMk cId="756055526" sldId="455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5105CF92-3D24-4B27-90E8-C48C70DD2E09}" dt="2021-04-16T08:01:23.463" v="2625" actId="20577"/>
          <ac:spMkLst>
            <pc:docMk/>
            <pc:sldMk cId="756055526" sldId="455"/>
            <ac:spMk id="7" creationId="{96306A43-1736-43A0-904B-802FCD77D521}"/>
          </ac:spMkLst>
        </pc:spChg>
        <pc:spChg chg="add mod">
          <ac:chgData name="Siniša ᵀᴴᴱ ᴼᴿᴵᴳᴵᴻᴬᴸ Wolfenstein" userId="215f646470bc261a" providerId="LiveId" clId="{5105CF92-3D24-4B27-90E8-C48C70DD2E09}" dt="2021-04-16T08:01:30.129" v="2628" actId="20577"/>
          <ac:spMkLst>
            <pc:docMk/>
            <pc:sldMk cId="756055526" sldId="455"/>
            <ac:spMk id="8" creationId="{4896F4B1-521E-4072-85E7-D67D151D71DC}"/>
          </ac:spMkLst>
        </pc:spChg>
        <pc:spChg chg="add mod">
          <ac:chgData name="Siniša ᵀᴴᴱ ᴼᴿᴵᴳᴵᴻᴬᴸ Wolfenstein" userId="215f646470bc261a" providerId="LiveId" clId="{5105CF92-3D24-4B27-90E8-C48C70DD2E09}" dt="2021-04-16T08:01:42.449" v="2632" actId="1076"/>
          <ac:spMkLst>
            <pc:docMk/>
            <pc:sldMk cId="756055526" sldId="455"/>
            <ac:spMk id="9" creationId="{3A5A6B65-8F3F-456F-B320-CDEE13A9A94E}"/>
          </ac:spMkLst>
        </pc:spChg>
        <pc:spChg chg="add mod">
          <ac:chgData name="Siniša ᵀᴴᴱ ᴼᴿᴵᴳᴵᴻᴬᴸ Wolfenstein" userId="215f646470bc261a" providerId="LiveId" clId="{5105CF92-3D24-4B27-90E8-C48C70DD2E09}" dt="2021-04-16T08:01:50.563" v="2636" actId="1076"/>
          <ac:spMkLst>
            <pc:docMk/>
            <pc:sldMk cId="756055526" sldId="455"/>
            <ac:spMk id="10" creationId="{4661CB32-97FB-48A5-885B-2DD85F45FACF}"/>
          </ac:spMkLst>
        </pc:spChg>
        <pc:picChg chg="mod">
          <ac:chgData name="Siniša ᵀᴴᴱ ᴼᴿᴵᴳᴵᴻᴬᴸ Wolfenstein" userId="215f646470bc261a" providerId="LiveId" clId="{5105CF92-3D24-4B27-90E8-C48C70DD2E09}" dt="2021-04-16T08:01:03.879" v="2621" actId="1076"/>
          <ac:picMkLst>
            <pc:docMk/>
            <pc:sldMk cId="756055526" sldId="455"/>
            <ac:picMk id="3" creationId="{DCB64642-CE4F-4D9C-A92A-9A8EF9D7D4F4}"/>
          </ac:picMkLst>
        </pc:picChg>
      </pc:sldChg>
      <pc:sldChg chg="modSp add ord modAnim">
        <pc:chgData name="Siniša ᵀᴴᴱ ᴼᴿᴵᴳᴵᴻᴬᴸ Wolfenstein" userId="215f646470bc261a" providerId="LiveId" clId="{5105CF92-3D24-4B27-90E8-C48C70DD2E09}" dt="2021-04-16T08:19:59.009" v="3212"/>
        <pc:sldMkLst>
          <pc:docMk/>
          <pc:sldMk cId="3640242371" sldId="456"/>
        </pc:sldMkLst>
        <pc:spChg chg="mod">
          <ac:chgData name="Siniša ᵀᴴᴱ ᴼᴿᴵᴳᴵᴻᴬᴸ Wolfenstein" userId="215f646470bc261a" providerId="LiveId" clId="{5105CF92-3D24-4B27-90E8-C48C70DD2E09}" dt="2021-04-16T08:12:10.159" v="2643" actId="20577"/>
          <ac:spMkLst>
            <pc:docMk/>
            <pc:sldMk cId="3640242371" sldId="456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5105CF92-3D24-4B27-90E8-C48C70DD2E09}" dt="2021-04-16T08:16:07.935" v="2776" actId="20577"/>
          <ac:spMkLst>
            <pc:docMk/>
            <pc:sldMk cId="3640242371" sldId="456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5105CF92-3D24-4B27-90E8-C48C70DD2E09}" dt="2021-04-16T08:16:14.893" v="2777" actId="1076"/>
          <ac:picMkLst>
            <pc:docMk/>
            <pc:sldMk cId="3640242371" sldId="456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5105CF92-3D24-4B27-90E8-C48C70DD2E09}" dt="2021-04-16T08:13:36.346" v="2644" actId="14826"/>
          <ac:picMkLst>
            <pc:docMk/>
            <pc:sldMk cId="3640242371" sldId="456"/>
            <ac:picMk id="4" creationId="{1B2619D9-4F98-4A11-8FFE-57C7EB1F529A}"/>
          </ac:picMkLst>
        </pc:picChg>
      </pc:sldChg>
      <pc:sldChg chg="delSp modSp add ord delAnim modAnim">
        <pc:chgData name="Siniša ᵀᴴᴱ ᴼᴿᴵᴳᴵᴻᴬᴸ Wolfenstein" userId="215f646470bc261a" providerId="LiveId" clId="{5105CF92-3D24-4B27-90E8-C48C70DD2E09}" dt="2021-04-16T08:20:00.548" v="3213"/>
        <pc:sldMkLst>
          <pc:docMk/>
          <pc:sldMk cId="2904169157" sldId="457"/>
        </pc:sldMkLst>
        <pc:spChg chg="del">
          <ac:chgData name="Siniša ᵀᴴᴱ ᴼᴿᴵᴳᴵᴻᴬᴸ Wolfenstein" userId="215f646470bc261a" providerId="LiveId" clId="{5105CF92-3D24-4B27-90E8-C48C70DD2E09}" dt="2021-04-16T08:16:25.926" v="2778" actId="478"/>
          <ac:spMkLst>
            <pc:docMk/>
            <pc:sldMk cId="2904169157" sldId="457"/>
            <ac:spMk id="12" creationId="{2EBA6284-C796-4FD5-8F2F-9F29F132FDA3}"/>
          </ac:spMkLst>
        </pc:spChg>
        <pc:spChg chg="mod">
          <ac:chgData name="Siniša ᵀᴴᴱ ᴼᴿᴵᴳᴵᴻᴬᴸ Wolfenstein" userId="215f646470bc261a" providerId="LiveId" clId="{5105CF92-3D24-4B27-90E8-C48C70DD2E09}" dt="2021-04-16T08:19:55.570" v="3211" actId="14100"/>
          <ac:spMkLst>
            <pc:docMk/>
            <pc:sldMk cId="2904169157" sldId="457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5105CF92-3D24-4B27-90E8-C48C70DD2E09}" dt="2021-04-16T08:16:25.926" v="2778" actId="478"/>
          <ac:spMkLst>
            <pc:docMk/>
            <pc:sldMk cId="2904169157" sldId="457"/>
            <ac:spMk id="16" creationId="{9E14A241-C3D1-4A1B-9B3C-BE2D363BE005}"/>
          </ac:spMkLst>
        </pc:spChg>
        <pc:spChg chg="del">
          <ac:chgData name="Siniša ᵀᴴᴱ ᴼᴿᴵᴳᴵᴻᴬᴸ Wolfenstein" userId="215f646470bc261a" providerId="LiveId" clId="{5105CF92-3D24-4B27-90E8-C48C70DD2E09}" dt="2021-04-16T08:16:25.926" v="2778" actId="478"/>
          <ac:spMkLst>
            <pc:docMk/>
            <pc:sldMk cId="2904169157" sldId="457"/>
            <ac:spMk id="20" creationId="{018409DA-C8FC-47C4-95A1-83510358C223}"/>
          </ac:spMkLst>
        </pc:spChg>
        <pc:spChg chg="del">
          <ac:chgData name="Siniša ᵀᴴᴱ ᴼᴿᴵᴳᴵᴻᴬᴸ Wolfenstein" userId="215f646470bc261a" providerId="LiveId" clId="{5105CF92-3D24-4B27-90E8-C48C70DD2E09}" dt="2021-04-16T08:16:25.926" v="2778" actId="478"/>
          <ac:spMkLst>
            <pc:docMk/>
            <pc:sldMk cId="2904169157" sldId="457"/>
            <ac:spMk id="21" creationId="{945DBEFC-219C-4363-9054-5249D6391856}"/>
          </ac:spMkLst>
        </pc:spChg>
        <pc:spChg chg="del">
          <ac:chgData name="Siniša ᵀᴴᴱ ᴼᴿᴵᴳᴵᴻᴬᴸ Wolfenstein" userId="215f646470bc261a" providerId="LiveId" clId="{5105CF92-3D24-4B27-90E8-C48C70DD2E09}" dt="2021-04-16T08:16:25.926" v="2778" actId="478"/>
          <ac:spMkLst>
            <pc:docMk/>
            <pc:sldMk cId="2904169157" sldId="457"/>
            <ac:spMk id="22" creationId="{1655C9AB-FD2C-41BC-B648-343C1D617428}"/>
          </ac:spMkLst>
        </pc:spChg>
        <pc:picChg chg="mod">
          <ac:chgData name="Siniša ᵀᴴᴱ ᴼᴿᴵᴳᴵᴻᴬᴸ Wolfenstein" userId="215f646470bc261a" providerId="LiveId" clId="{5105CF92-3D24-4B27-90E8-C48C70DD2E09}" dt="2021-04-16T08:19:53.026" v="3210" actId="1076"/>
          <ac:picMkLst>
            <pc:docMk/>
            <pc:sldMk cId="2904169157" sldId="457"/>
            <ac:picMk id="2" creationId="{3C85C17C-2ED4-4E4F-A125-4D7A2CE46B84}"/>
          </ac:picMkLst>
        </pc:picChg>
        <pc:picChg chg="del">
          <ac:chgData name="Siniša ᵀᴴᴱ ᴼᴿᴵᴳᴵᴻᴬᴸ Wolfenstein" userId="215f646470bc261a" providerId="LiveId" clId="{5105CF92-3D24-4B27-90E8-C48C70DD2E09}" dt="2021-04-16T08:16:28.604" v="2779" actId="478"/>
          <ac:picMkLst>
            <pc:docMk/>
            <pc:sldMk cId="2904169157" sldId="457"/>
            <ac:picMk id="3" creationId="{3D890414-66BB-4CE4-89C8-26F2F1D2DAB0}"/>
          </ac:picMkLst>
        </pc:picChg>
        <pc:picChg chg="mod">
          <ac:chgData name="Siniša ᵀᴴᴱ ᴼᴿᴵᴳᴵᴻᴬᴸ Wolfenstein" userId="215f646470bc261a" providerId="LiveId" clId="{5105CF92-3D24-4B27-90E8-C48C70DD2E09}" dt="2021-04-16T08:14:20.075" v="2650" actId="1076"/>
          <ac:picMkLst>
            <pc:docMk/>
            <pc:sldMk cId="2904169157" sldId="457"/>
            <ac:picMk id="4" creationId="{1B2619D9-4F98-4A11-8FFE-57C7EB1F529A}"/>
          </ac:picMkLst>
        </pc:picChg>
      </pc:sldChg>
      <pc:sldChg chg="add del">
        <pc:chgData name="Siniša ᵀᴴᴱ ᴼᴿᴵᴳᴵᴻᴬᴸ Wolfenstein" userId="215f646470bc261a" providerId="LiveId" clId="{5105CF92-3D24-4B27-90E8-C48C70DD2E09}" dt="2021-04-16T08:14:10.773" v="2648"/>
        <pc:sldMkLst>
          <pc:docMk/>
          <pc:sldMk cId="3007439825" sldId="458"/>
        </pc:sldMkLst>
      </pc:sldChg>
      <pc:sldChg chg="modSp add ord modAnim">
        <pc:chgData name="Siniša ᵀᴴᴱ ᴼᴿᴵᴳᴵᴻᴬᴸ Wolfenstein" userId="215f646470bc261a" providerId="LiveId" clId="{5105CF92-3D24-4B27-90E8-C48C70DD2E09}" dt="2021-04-16T08:24:40.555" v="3568" actId="113"/>
        <pc:sldMkLst>
          <pc:docMk/>
          <pc:sldMk cId="3281081619" sldId="458"/>
        </pc:sldMkLst>
        <pc:spChg chg="mod ord">
          <ac:chgData name="Siniša ᵀᴴᴱ ᴼᴿᴵᴳᴵᴻᴬᴸ Wolfenstein" userId="215f646470bc261a" providerId="LiveId" clId="{5105CF92-3D24-4B27-90E8-C48C70DD2E09}" dt="2021-04-16T08:24:40.555" v="3568" actId="113"/>
          <ac:spMkLst>
            <pc:docMk/>
            <pc:sldMk cId="3281081619" sldId="458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5105CF92-3D24-4B27-90E8-C48C70DD2E09}" dt="2021-04-16T08:21:29.994" v="3222" actId="1076"/>
          <ac:picMkLst>
            <pc:docMk/>
            <pc:sldMk cId="3281081619" sldId="458"/>
            <ac:picMk id="2" creationId="{3C85C17C-2ED4-4E4F-A125-4D7A2CE46B84}"/>
          </ac:picMkLst>
        </pc:picChg>
      </pc:sldChg>
      <pc:sldChg chg="modSp add ord modAnim">
        <pc:chgData name="Siniša ᵀᴴᴱ ᴼᴿᴵᴳᴵᴻᴬᴸ Wolfenstein" userId="215f646470bc261a" providerId="LiveId" clId="{5105CF92-3D24-4B27-90E8-C48C70DD2E09}" dt="2021-04-16T08:27:36.320" v="3794"/>
        <pc:sldMkLst>
          <pc:docMk/>
          <pc:sldMk cId="998457370" sldId="459"/>
        </pc:sldMkLst>
        <pc:spChg chg="mod">
          <ac:chgData name="Siniša ᵀᴴᴱ ᴼᴿᴵᴳᴵᴻᴬᴸ Wolfenstein" userId="215f646470bc261a" providerId="LiveId" clId="{5105CF92-3D24-4B27-90E8-C48C70DD2E09}" dt="2021-04-16T08:27:30.248" v="3792" actId="1076"/>
          <ac:spMkLst>
            <pc:docMk/>
            <pc:sldMk cId="998457370" sldId="45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5105CF92-3D24-4B27-90E8-C48C70DD2E09}" dt="2021-04-16T08:27:33.431" v="3793" actId="1076"/>
          <ac:picMkLst>
            <pc:docMk/>
            <pc:sldMk cId="998457370" sldId="459"/>
            <ac:picMk id="2" creationId="{3C85C17C-2ED4-4E4F-A125-4D7A2CE46B84}"/>
          </ac:picMkLst>
        </pc:picChg>
      </pc:sldChg>
    </pc:docChg>
  </pc:docChgLst>
  <pc:docChgLst>
    <pc:chgData name="Siniša ᵀᴴᴱ ᴼᴿᴵᴳᴵᴻᴬᴸ Wolfenstein" userId="215f646470bc261a" providerId="LiveId" clId="{F43ACB0D-62EF-44BD-B696-D8CEC2BA1A8A}"/>
    <pc:docChg chg="custSel addSld delSld modSld">
      <pc:chgData name="Siniša ᵀᴴᴱ ᴼᴿᴵᴳᴵᴻᴬᴸ Wolfenstein" userId="215f646470bc261a" providerId="LiveId" clId="{F43ACB0D-62EF-44BD-B696-D8CEC2BA1A8A}" dt="2021-04-14T09:47:20.767" v="419"/>
      <pc:docMkLst>
        <pc:docMk/>
      </pc:docMkLst>
      <pc:sldChg chg="addSp modSp modAnim">
        <pc:chgData name="Siniša ᵀᴴᴱ ᴼᴿᴵᴳᴵᴻᴬᴸ Wolfenstein" userId="215f646470bc261a" providerId="LiveId" clId="{F43ACB0D-62EF-44BD-B696-D8CEC2BA1A8A}" dt="2021-04-14T09:47:20.767" v="419"/>
        <pc:sldMkLst>
          <pc:docMk/>
          <pc:sldMk cId="896156256" sldId="442"/>
        </pc:sldMkLst>
        <pc:spChg chg="add mod">
          <ac:chgData name="Siniša ᵀᴴᴱ ᴼᴿᴵᴳᴵᴻᴬᴸ Wolfenstein" userId="215f646470bc261a" providerId="LiveId" clId="{F43ACB0D-62EF-44BD-B696-D8CEC2BA1A8A}" dt="2021-04-14T09:39:13.454" v="173" actId="20577"/>
          <ac:spMkLst>
            <pc:docMk/>
            <pc:sldMk cId="896156256" sldId="442"/>
            <ac:spMk id="2" creationId="{F1C3006C-2DF0-4FC9-854F-D3F4B3037345}"/>
          </ac:spMkLst>
        </pc:spChg>
        <pc:spChg chg="add mod">
          <ac:chgData name="Siniša ᵀᴴᴱ ᴼᴿᴵᴳᴵᴻᴬᴸ Wolfenstein" userId="215f646470bc261a" providerId="LiveId" clId="{F43ACB0D-62EF-44BD-B696-D8CEC2BA1A8A}" dt="2021-04-14T09:41:05.991" v="190" actId="20577"/>
          <ac:spMkLst>
            <pc:docMk/>
            <pc:sldMk cId="896156256" sldId="442"/>
            <ac:spMk id="4" creationId="{52BA9972-A249-4149-A4F7-27396A865E7F}"/>
          </ac:spMkLst>
        </pc:spChg>
        <pc:picChg chg="add mod">
          <ac:chgData name="Siniša ᵀᴴᴱ ᴼᴿᴵᴳᴵᴻᴬᴸ Wolfenstein" userId="215f646470bc261a" providerId="LiveId" clId="{F43ACB0D-62EF-44BD-B696-D8CEC2BA1A8A}" dt="2021-04-14T09:39:58.157" v="178" actId="1076"/>
          <ac:picMkLst>
            <pc:docMk/>
            <pc:sldMk cId="896156256" sldId="442"/>
            <ac:picMk id="3" creationId="{0212A393-BB09-405F-97B6-C942FE22BCAB}"/>
          </ac:picMkLst>
        </pc:picChg>
      </pc:sldChg>
      <pc:sldChg chg="modSp add modAnim">
        <pc:chgData name="Siniša ᵀᴴᴱ ᴼᴿᴵᴳᴵᴻᴬᴸ Wolfenstein" userId="215f646470bc261a" providerId="LiveId" clId="{F43ACB0D-62EF-44BD-B696-D8CEC2BA1A8A}" dt="2021-04-14T09:44:50.582" v="413" actId="20577"/>
        <pc:sldMkLst>
          <pc:docMk/>
          <pc:sldMk cId="1031620403" sldId="447"/>
        </pc:sldMkLst>
        <pc:spChg chg="mod">
          <ac:chgData name="Siniša ᵀᴴᴱ ᴼᴿᴵᴳᴵᴻᴬᴸ Wolfenstein" userId="215f646470bc261a" providerId="LiveId" clId="{F43ACB0D-62EF-44BD-B696-D8CEC2BA1A8A}" dt="2021-04-14T09:44:50.582" v="413" actId="20577"/>
          <ac:spMkLst>
            <pc:docMk/>
            <pc:sldMk cId="1031620403" sldId="447"/>
            <ac:spMk id="6" creationId="{D59C0E6F-A8FA-4180-809C-0B238788105A}"/>
          </ac:spMkLst>
        </pc:spChg>
        <pc:picChg chg="mod">
          <ac:chgData name="Siniša ᵀᴴᴱ ᴼᴿᴵᴳᴵᴻᴬᴸ Wolfenstein" userId="215f646470bc261a" providerId="LiveId" clId="{F43ACB0D-62EF-44BD-B696-D8CEC2BA1A8A}" dt="2021-04-14T09:44:08.485" v="309" actId="1036"/>
          <ac:picMkLst>
            <pc:docMk/>
            <pc:sldMk cId="1031620403" sldId="447"/>
            <ac:picMk id="3" creationId="{DCB64642-CE4F-4D9C-A92A-9A8EF9D7D4F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16.4.2021.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16.4.2021.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a0a19ec2-fd39-4e52-aa59-23949bd7c080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hyperlink" Target="https://www.e-sfera.hr/dodatni-digitalni-sadrzaji/7707d2d5-cfda-4d2d-98de-864b5f6d2f2f/assets/audio/33__unit_07_lesson_2_-_interview_with_a_journalist_1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hyperlink" Target="https://www.e-sfera.hr/dodatni-digitalni-sadrzaji/7707d2d5-cfda-4d2d-98de-864b5f6d2f2f/assets/audio/33__unit_07_lesson_2_-_interview_with_a_journalist_1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y7wjv59j20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7;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Breaking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news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</a:rPr>
              <a:t>A </a:t>
            </a:r>
            <a:r>
              <a:rPr lang="hr-HR" sz="4400" dirty="0" err="1">
                <a:ea typeface="Cambria" panose="02040503050406030204" pitchFamily="18" charset="0"/>
              </a:rPr>
              <a:t>day’s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work</a:t>
            </a:r>
            <a:endParaRPr lang="hr-HR" sz="4400" dirty="0">
              <a:ea typeface="Cambria" panose="02040503050406030204" pitchFamily="18" charset="0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1287888" y="1017432"/>
            <a:ext cx="11715482" cy="55684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000" i="1" dirty="0"/>
              <a:t>Zapiši u svoju bilježnicu po dvije stvari koje zadana osoba a) mora; b) ne smije; c) može raditi.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594" y="1491765"/>
            <a:ext cx="8974812" cy="387447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604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05384" cy="683656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78!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912" y="1703113"/>
            <a:ext cx="9209368" cy="438215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53680" y="656824"/>
            <a:ext cx="6831313" cy="6366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Write</a:t>
            </a:r>
            <a:r>
              <a:rPr lang="hr-HR" sz="2100" b="1" dirty="0"/>
              <a:t> one </a:t>
            </a:r>
            <a:r>
              <a:rPr lang="hr-HR" sz="2100" b="1" dirty="0" err="1"/>
              <a:t>thing</a:t>
            </a:r>
            <a:r>
              <a:rPr lang="hr-HR" sz="2100" b="1" dirty="0"/>
              <a:t> </a:t>
            </a:r>
            <a:r>
              <a:rPr lang="hr-HR" sz="2100" b="1" dirty="0" err="1"/>
              <a:t>that</a:t>
            </a:r>
            <a:r>
              <a:rPr lang="hr-HR" sz="2100" b="1" dirty="0"/>
              <a:t>.... </a:t>
            </a:r>
            <a:br>
              <a:rPr lang="hr-HR" sz="2100" b="1" dirty="0"/>
            </a:br>
            <a:r>
              <a:rPr lang="hr-HR" sz="2100" i="1" dirty="0"/>
              <a:t>Zapiši po jednu stvar koju trebaš, ne smiješ i možeš raditi u školi.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203724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98.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1352811"/>
            <a:ext cx="5123397" cy="55051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a </a:t>
            </a:r>
            <a:r>
              <a:rPr lang="hr-HR" sz="2000" b="1" dirty="0" err="1"/>
              <a:t>difference</a:t>
            </a:r>
            <a:r>
              <a:rPr lang="hr-HR" sz="2000" b="1" dirty="0"/>
              <a:t> </a:t>
            </a:r>
            <a:r>
              <a:rPr lang="hr-HR" sz="2000" b="1" dirty="0" err="1"/>
              <a:t>between</a:t>
            </a:r>
            <a:r>
              <a:rPr lang="hr-HR" sz="2000" b="1" dirty="0"/>
              <a:t> a </a:t>
            </a:r>
            <a:r>
              <a:rPr lang="en-US" sz="2000" b="1" dirty="0"/>
              <a:t>news anchor, </a:t>
            </a:r>
            <a:r>
              <a:rPr lang="hr-HR" sz="2000" b="1" dirty="0"/>
              <a:t>a </a:t>
            </a:r>
            <a:r>
              <a:rPr lang="en-US" sz="2000" b="1" dirty="0"/>
              <a:t>journalist </a:t>
            </a:r>
            <a:r>
              <a:rPr lang="hr-HR" sz="2000" b="1" dirty="0" err="1"/>
              <a:t>and</a:t>
            </a:r>
            <a:r>
              <a:rPr lang="en-US" sz="2000" b="1" dirty="0"/>
              <a:t> </a:t>
            </a:r>
            <a:r>
              <a:rPr lang="hr-HR" sz="2000" b="1" dirty="0"/>
              <a:t>a </a:t>
            </a:r>
            <a:r>
              <a:rPr lang="en-US" sz="2000" b="1" dirty="0"/>
              <a:t>vlogger? </a:t>
            </a:r>
            <a:br>
              <a:rPr lang="hr-HR" sz="2000" i="1" dirty="0"/>
            </a:br>
            <a:r>
              <a:rPr lang="hr-HR" sz="2000" i="1" dirty="0"/>
              <a:t>Po čemu se razlikuju voditelj vijesti, novinar i </a:t>
            </a:r>
            <a:r>
              <a:rPr lang="hr-HR" sz="2000" i="1" dirty="0" err="1"/>
              <a:t>vlogger</a:t>
            </a:r>
            <a:r>
              <a:rPr lang="hr-HR" sz="2000" i="1" dirty="0"/>
              <a:t>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" y="0"/>
            <a:ext cx="5116354" cy="685398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38" y="1836104"/>
            <a:ext cx="9338799" cy="48724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50300" y="320004"/>
            <a:ext cx="7041699" cy="79046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NW for news anchors, J for journalists and V for vloggers on the lines.</a:t>
            </a:r>
            <a:r>
              <a:rPr lang="hr-HR" sz="2000" b="1" dirty="0"/>
              <a:t> </a:t>
            </a:r>
            <a:r>
              <a:rPr lang="en-US" sz="2000" b="1" dirty="0"/>
              <a:t>There can be more than one correct answer.</a:t>
            </a:r>
            <a:r>
              <a:rPr lang="hr-HR" sz="2000" b="1" dirty="0"/>
              <a:t> </a:t>
            </a:r>
            <a:r>
              <a:rPr lang="hr-HR" sz="2000" i="1" dirty="0"/>
              <a:t>Pročitaj rečenice i zapiši NW je rečenica o voditelju vijesti, J ako je o novinaru i V ako je o </a:t>
            </a:r>
            <a:r>
              <a:rPr lang="hr-HR" sz="2000" i="1" dirty="0" err="1"/>
              <a:t>vloggeru</a:t>
            </a:r>
            <a:r>
              <a:rPr lang="hr-HR" sz="2000" i="1" dirty="0"/>
              <a:t>. Ponekad može biti više točnih odgovora..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851E625-97FB-4B6F-9C49-4298C204B6A8}"/>
              </a:ext>
            </a:extLst>
          </p:cNvPr>
          <p:cNvSpPr txBox="1">
            <a:spLocks/>
          </p:cNvSpPr>
          <p:nvPr/>
        </p:nvSpPr>
        <p:spPr>
          <a:xfrm>
            <a:off x="6923020" y="328097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NW, V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BD8B34D9-154E-4AB7-B6CB-624B2D75EC8C}"/>
              </a:ext>
            </a:extLst>
          </p:cNvPr>
          <p:cNvSpPr txBox="1">
            <a:spLocks/>
          </p:cNvSpPr>
          <p:nvPr/>
        </p:nvSpPr>
        <p:spPr>
          <a:xfrm>
            <a:off x="4106105" y="374439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NW, J, V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A02CF6B-6DC6-4E7B-B0FC-443415D73AB2}"/>
              </a:ext>
            </a:extLst>
          </p:cNvPr>
          <p:cNvSpPr txBox="1">
            <a:spLocks/>
          </p:cNvSpPr>
          <p:nvPr/>
        </p:nvSpPr>
        <p:spPr>
          <a:xfrm>
            <a:off x="4531107" y="420791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NW, J, V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9D9DDEC0-8918-4F1A-90F2-ACBE3A3EAA78}"/>
              </a:ext>
            </a:extLst>
          </p:cNvPr>
          <p:cNvSpPr txBox="1">
            <a:spLocks/>
          </p:cNvSpPr>
          <p:nvPr/>
        </p:nvSpPr>
        <p:spPr>
          <a:xfrm>
            <a:off x="4272804" y="464992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V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75E4EE39-11D0-48A3-911B-B82DB258970A}"/>
              </a:ext>
            </a:extLst>
          </p:cNvPr>
          <p:cNvSpPr txBox="1">
            <a:spLocks/>
          </p:cNvSpPr>
          <p:nvPr/>
        </p:nvSpPr>
        <p:spPr>
          <a:xfrm>
            <a:off x="3481584" y="5117786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NW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6EB06754-6CC1-4C75-8469-104FA4F8DBC9}"/>
              </a:ext>
            </a:extLst>
          </p:cNvPr>
          <p:cNvSpPr txBox="1">
            <a:spLocks/>
          </p:cNvSpPr>
          <p:nvPr/>
        </p:nvSpPr>
        <p:spPr>
          <a:xfrm>
            <a:off x="4677925" y="5585650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NW, J, V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7A89884C-A374-4F26-8FA9-2F7C22875CF8}"/>
              </a:ext>
            </a:extLst>
          </p:cNvPr>
          <p:cNvSpPr txBox="1">
            <a:spLocks/>
          </p:cNvSpPr>
          <p:nvPr/>
        </p:nvSpPr>
        <p:spPr>
          <a:xfrm>
            <a:off x="4187379" y="602857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NW, J</a:t>
            </a:r>
          </a:p>
        </p:txBody>
      </p:sp>
      <p:sp>
        <p:nvSpPr>
          <p:cNvPr id="18" name="Pravokutnik 17">
            <a:extLst>
              <a:ext uri="{FF2B5EF4-FFF2-40B4-BE49-F238E27FC236}">
                <a16:creationId xmlns:a16="http://schemas.microsoft.com/office/drawing/2014/main" id="{FA9D15B1-9553-4C3B-8521-BE648E95525E}"/>
              </a:ext>
            </a:extLst>
          </p:cNvPr>
          <p:cNvSpPr/>
          <p:nvPr/>
        </p:nvSpPr>
        <p:spPr>
          <a:xfrm>
            <a:off x="9660273" y="2587999"/>
            <a:ext cx="2515926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What must a news anchor do? </a:t>
            </a:r>
            <a:br>
              <a:rPr lang="hr-HR" sz="2000" b="1" dirty="0"/>
            </a:br>
            <a:r>
              <a:rPr lang="hr-HR" sz="2000" i="1" dirty="0"/>
              <a:t>Što voditelj vijesti ne smije raditi?</a:t>
            </a:r>
          </a:p>
          <a:p>
            <a:r>
              <a:rPr lang="en-US" sz="2000" b="1" dirty="0"/>
              <a:t>What mustn’t a</a:t>
            </a:r>
            <a:r>
              <a:rPr lang="hr-HR" sz="2000" b="1" dirty="0"/>
              <a:t> </a:t>
            </a:r>
            <a:r>
              <a:rPr lang="en-US" sz="2000" b="1" dirty="0"/>
              <a:t>journalist do? </a:t>
            </a:r>
            <a:br>
              <a:rPr lang="hr-HR" sz="2000" b="1" dirty="0"/>
            </a:br>
            <a:r>
              <a:rPr lang="hr-HR" sz="2000" i="1" dirty="0"/>
              <a:t>Što novinar ne smije raditi?</a:t>
            </a:r>
          </a:p>
          <a:p>
            <a:r>
              <a:rPr lang="en-US" sz="2000" b="1" dirty="0"/>
              <a:t>What can a vlogger do?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Što </a:t>
            </a:r>
            <a:r>
              <a:rPr lang="hr-HR" sz="2000" i="1" dirty="0" err="1"/>
              <a:t>vlogger</a:t>
            </a:r>
            <a:r>
              <a:rPr lang="hr-HR" sz="2000" i="1" dirty="0"/>
              <a:t> može?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87092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  <p:bldP spid="9" grpId="0" build="p"/>
      <p:bldP spid="10" grpId="0" build="p"/>
      <p:bldP spid="11" grpId="0" build="p"/>
      <p:bldP spid="13" grpId="0" build="p"/>
      <p:bldP spid="14" grpId="0" build="p"/>
      <p:bldP spid="16" grpId="0" build="p"/>
      <p:bldP spid="17" grpId="0" build="p"/>
      <p:bldP spid="1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05384" cy="683656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 err="1">
                <a:ea typeface="Cambria" panose="02040503050406030204" pitchFamily="18" charset="0"/>
              </a:rPr>
              <a:t>Go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back</a:t>
            </a:r>
            <a:r>
              <a:rPr lang="hr-HR" sz="2100" b="1" dirty="0">
                <a:ea typeface="Cambria" panose="02040503050406030204" pitchFamily="18" charset="0"/>
              </a:rPr>
              <a:t> to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78!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625" y="2063697"/>
            <a:ext cx="9209368" cy="270917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1287889"/>
            <a:ext cx="6831313" cy="6366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Match the sign with the sentence.</a:t>
            </a:r>
            <a:br>
              <a:rPr lang="hr-HR" sz="2100" b="1" dirty="0"/>
            </a:br>
            <a:r>
              <a:rPr lang="hr-HR" sz="2100" i="1" dirty="0"/>
              <a:t>Spoji znakove sa rečenicama.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6306A43-1736-43A0-904B-802FCD77D521}"/>
              </a:ext>
            </a:extLst>
          </p:cNvPr>
          <p:cNvSpPr txBox="1">
            <a:spLocks/>
          </p:cNvSpPr>
          <p:nvPr/>
        </p:nvSpPr>
        <p:spPr>
          <a:xfrm>
            <a:off x="3332646" y="421341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4896F4B1-521E-4072-85E7-D67D151D71DC}"/>
              </a:ext>
            </a:extLst>
          </p:cNvPr>
          <p:cNvSpPr txBox="1">
            <a:spLocks/>
          </p:cNvSpPr>
          <p:nvPr/>
        </p:nvSpPr>
        <p:spPr>
          <a:xfrm>
            <a:off x="5832006" y="4213416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A5A6B65-8F3F-456F-B320-CDEE13A9A94E}"/>
              </a:ext>
            </a:extLst>
          </p:cNvPr>
          <p:cNvSpPr txBox="1">
            <a:spLocks/>
          </p:cNvSpPr>
          <p:nvPr/>
        </p:nvSpPr>
        <p:spPr>
          <a:xfrm>
            <a:off x="7142861" y="4213416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661CB32-97FB-48A5-885B-2DD85F45FACF}"/>
              </a:ext>
            </a:extLst>
          </p:cNvPr>
          <p:cNvSpPr txBox="1">
            <a:spLocks/>
          </p:cNvSpPr>
          <p:nvPr/>
        </p:nvSpPr>
        <p:spPr>
          <a:xfrm>
            <a:off x="4569447" y="423562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75605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99.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9913"/>
            <a:ext cx="5106396" cy="683520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580" y="1547406"/>
            <a:ext cx="10164787" cy="37602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02517" y="521335"/>
            <a:ext cx="7101346" cy="8463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</a:t>
            </a:r>
            <a:r>
              <a:rPr lang="hr-HR" sz="2000" b="1" dirty="0"/>
              <a:t>. Who are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people</a:t>
            </a:r>
            <a:r>
              <a:rPr lang="hr-HR" sz="2000" b="1" dirty="0"/>
              <a:t>? </a:t>
            </a:r>
            <a:r>
              <a:rPr lang="hr-HR" sz="2000" i="1" dirty="0"/>
              <a:t>Pogledaj fotografije i razmisli čime se ljudi na fotografijama bave i kako bi to moglo izgledati zanimljivo velikom broju ljudi.</a:t>
            </a:r>
          </a:p>
        </p:txBody>
      </p:sp>
    </p:spTree>
    <p:extLst>
      <p:ext uri="{BB962C8B-B14F-4D97-AF65-F5344CB8AC3E}">
        <p14:creationId xmlns:p14="http://schemas.microsoft.com/office/powerpoint/2010/main" val="364024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09" y="2460"/>
            <a:ext cx="5124837" cy="685554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02628" y="3309870"/>
            <a:ext cx="7054931" cy="4933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know any famous vloggers? </a:t>
            </a:r>
            <a:br>
              <a:rPr lang="hr-HR" sz="2000" b="1" dirty="0"/>
            </a:br>
            <a:r>
              <a:rPr lang="hr-HR" sz="2000" i="1" dirty="0"/>
              <a:t>Znaš li ti za nekog poznatog </a:t>
            </a:r>
            <a:r>
              <a:rPr lang="hr-HR" sz="2000" i="1" dirty="0" err="1"/>
              <a:t>vloggera</a:t>
            </a:r>
            <a:r>
              <a:rPr lang="hr-HR" sz="2000" i="1" dirty="0"/>
              <a:t>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kind</a:t>
            </a:r>
            <a:r>
              <a:rPr lang="hr-HR" sz="2000" b="1" dirty="0"/>
              <a:t> </a:t>
            </a:r>
            <a:r>
              <a:rPr lang="en-US" sz="2000" b="1" dirty="0"/>
              <a:t>of vlogs are you interested in? </a:t>
            </a:r>
            <a:br>
              <a:rPr lang="hr-HR" sz="2000" b="1" dirty="0"/>
            </a:br>
            <a:r>
              <a:rPr lang="hr-HR" sz="2000" i="1" dirty="0"/>
              <a:t>Kakvi te </a:t>
            </a:r>
            <a:r>
              <a:rPr lang="hr-HR" sz="2000" i="1" dirty="0" err="1"/>
              <a:t>vlogovi</a:t>
            </a:r>
            <a:r>
              <a:rPr lang="hr-HR" sz="2000" i="1" dirty="0"/>
              <a:t> zanimaju?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If you decide to</a:t>
            </a:r>
            <a:r>
              <a:rPr lang="hr-HR" sz="2000" b="1" dirty="0"/>
              <a:t> m</a:t>
            </a:r>
            <a:r>
              <a:rPr lang="en-US" sz="2000" b="1" dirty="0" err="1"/>
              <a:t>ake</a:t>
            </a:r>
            <a:r>
              <a:rPr lang="en-US" sz="2000" b="1" dirty="0"/>
              <a:t> a vlog, what is it going to be about? </a:t>
            </a:r>
            <a:br>
              <a:rPr lang="hr-HR" sz="2000" b="1" dirty="0"/>
            </a:br>
            <a:r>
              <a:rPr lang="hr-HR" sz="2000" i="1" dirty="0"/>
              <a:t>Ako se ti odlučiš snimit </a:t>
            </a:r>
            <a:r>
              <a:rPr lang="hr-HR" sz="2000" i="1" dirty="0" err="1"/>
              <a:t>vlog</a:t>
            </a:r>
            <a:r>
              <a:rPr lang="hr-HR" sz="2000" i="1" dirty="0"/>
              <a:t> o čemu bi on bio?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</a:t>
            </a:r>
            <a:r>
              <a:rPr lang="hr-HR" sz="2000" b="1" dirty="0"/>
              <a:t> </a:t>
            </a:r>
            <a:r>
              <a:rPr lang="en-US" sz="2000" b="1" dirty="0"/>
              <a:t>do you think people make vlogs? </a:t>
            </a:r>
            <a:br>
              <a:rPr lang="hr-HR" sz="2000" b="1" dirty="0"/>
            </a:br>
            <a:r>
              <a:rPr lang="hr-HR" sz="2000" i="1" dirty="0"/>
              <a:t>Što misliš zašto ljudi snimaju </a:t>
            </a:r>
            <a:r>
              <a:rPr lang="hr-HR" sz="2000" i="1" dirty="0" err="1"/>
              <a:t>vlogove</a:t>
            </a:r>
            <a:r>
              <a:rPr lang="hr-HR" sz="2000" i="1" dirty="0"/>
              <a:t>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 do you</a:t>
            </a:r>
            <a:r>
              <a:rPr lang="hr-HR" sz="2000" b="1" dirty="0"/>
              <a:t> </a:t>
            </a:r>
            <a:r>
              <a:rPr lang="en-US" sz="2000" b="1" dirty="0"/>
              <a:t>think people follow vlogs?</a:t>
            </a:r>
            <a:r>
              <a:rPr lang="hr-HR" sz="2000" b="1" dirty="0"/>
              <a:t> </a:t>
            </a:r>
            <a:br>
              <a:rPr lang="hr-HR" sz="2000" i="1" dirty="0"/>
            </a:br>
            <a:r>
              <a:rPr lang="hr-HR" sz="2000" i="1" dirty="0"/>
              <a:t>Zašto ljudi prate određene </a:t>
            </a:r>
            <a:r>
              <a:rPr lang="hr-HR" sz="2000" i="1" dirty="0" err="1"/>
              <a:t>vlogove</a:t>
            </a:r>
            <a:r>
              <a:rPr lang="hr-HR" sz="2000" i="1" dirty="0"/>
              <a:t>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628" y="681590"/>
            <a:ext cx="6834043" cy="151126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416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09" y="2460"/>
            <a:ext cx="5124837" cy="685554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55" y="437882"/>
            <a:ext cx="11070420" cy="625913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946155" y="437882"/>
            <a:ext cx="8764515" cy="8449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. </a:t>
            </a:r>
            <a:r>
              <a:rPr lang="hr-HR" sz="2000" b="1" dirty="0" err="1"/>
              <a:t>What</a:t>
            </a:r>
            <a:r>
              <a:rPr lang="hr-HR" sz="2000" b="1" dirty="0"/>
              <a:t> are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vlogs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?</a:t>
            </a:r>
            <a:r>
              <a:rPr lang="en-US" sz="2000" b="1" dirty="0"/>
              <a:t> </a:t>
            </a:r>
            <a:r>
              <a:rPr lang="hr-HR" sz="2000" b="1" dirty="0"/>
              <a:t> </a:t>
            </a:r>
            <a:r>
              <a:rPr lang="hr-HR" sz="2000" i="1" dirty="0"/>
              <a:t>Pogledaj slike. O čemu su navedeni </a:t>
            </a:r>
            <a:r>
              <a:rPr lang="hr-HR" sz="2000" i="1" dirty="0" err="1"/>
              <a:t>vlogovi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hr-HR" sz="2000" b="1" dirty="0" err="1"/>
              <a:t>If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could</a:t>
            </a:r>
            <a:r>
              <a:rPr lang="hr-HR" sz="2000" b="1" dirty="0"/>
              <a:t> </a:t>
            </a:r>
            <a:r>
              <a:rPr lang="hr-HR" sz="2000" b="1" dirty="0" err="1"/>
              <a:t>ask</a:t>
            </a:r>
            <a:r>
              <a:rPr lang="hr-HR" sz="2000" b="1" dirty="0"/>
              <a:t> </a:t>
            </a:r>
            <a:r>
              <a:rPr lang="hr-HR" sz="2000" b="1" dirty="0" err="1"/>
              <a:t>each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vloggers</a:t>
            </a:r>
            <a:r>
              <a:rPr lang="hr-HR" sz="2000" b="1" dirty="0"/>
              <a:t> </a:t>
            </a:r>
            <a:r>
              <a:rPr lang="hr-HR" sz="2000" b="1" dirty="0" err="1"/>
              <a:t>five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would</a:t>
            </a:r>
            <a:r>
              <a:rPr lang="hr-HR" sz="2000" b="1" dirty="0"/>
              <a:t> </a:t>
            </a:r>
            <a:r>
              <a:rPr lang="hr-HR" sz="2000" b="1" dirty="0" err="1"/>
              <a:t>those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be</a:t>
            </a:r>
            <a:r>
              <a:rPr lang="hr-HR" sz="2000" b="1" dirty="0"/>
              <a:t>? </a:t>
            </a:r>
            <a:r>
              <a:rPr lang="hr-HR" sz="2000" i="1" dirty="0"/>
              <a:t>Da svakom od </a:t>
            </a:r>
            <a:r>
              <a:rPr lang="hr-HR" sz="2000" i="1" dirty="0" err="1"/>
              <a:t>vloggera</a:t>
            </a:r>
            <a:r>
              <a:rPr lang="hr-HR" sz="2000" i="1" dirty="0"/>
              <a:t> možeš postaviti 5 pitanja koja bi im pitanja postavio?</a:t>
            </a:r>
          </a:p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. </a:t>
            </a:r>
            <a:r>
              <a:rPr lang="hr-HR" sz="2000" i="1" dirty="0"/>
              <a:t>Pročitaj tekst i saznaj.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28108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09" y="2460"/>
            <a:ext cx="5124837" cy="685554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933" y="2181769"/>
            <a:ext cx="7953146" cy="17319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02628" y="1468950"/>
            <a:ext cx="7089372" cy="8449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Razmisli o sljedećim pitanjima.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1 Po čemu su </a:t>
            </a:r>
            <a:r>
              <a:rPr lang="hr-HR" sz="2000" i="1" dirty="0" err="1"/>
              <a:t>vloggeri</a:t>
            </a:r>
            <a:r>
              <a:rPr lang="hr-HR" sz="2000" i="1" dirty="0"/>
              <a:t> i novinari slični, a po čemu se razlikuju?</a:t>
            </a:r>
          </a:p>
          <a:p>
            <a:pPr marL="0" indent="0">
              <a:buNone/>
            </a:pPr>
            <a:r>
              <a:rPr lang="hr-HR" sz="2000" i="1" dirty="0"/>
              <a:t>2 Što novinar može, a </a:t>
            </a:r>
            <a:r>
              <a:rPr lang="hr-HR" sz="2000" i="1" dirty="0" err="1"/>
              <a:t>vlogger</a:t>
            </a:r>
            <a:r>
              <a:rPr lang="hr-HR" sz="2000" i="1" dirty="0"/>
              <a:t> ne može?</a:t>
            </a:r>
          </a:p>
          <a:p>
            <a:pPr marL="0" indent="0">
              <a:buNone/>
            </a:pPr>
            <a:r>
              <a:rPr lang="hr-HR" sz="2000" i="1" dirty="0"/>
              <a:t>3 Što </a:t>
            </a:r>
            <a:r>
              <a:rPr lang="hr-HR" sz="2000" i="1" dirty="0" err="1"/>
              <a:t>vlogger</a:t>
            </a:r>
            <a:r>
              <a:rPr lang="hr-HR" sz="2000" i="1" dirty="0"/>
              <a:t> može, a novinar ne?</a:t>
            </a:r>
          </a:p>
        </p:txBody>
      </p:sp>
    </p:spTree>
    <p:extLst>
      <p:ext uri="{BB962C8B-B14F-4D97-AF65-F5344CB8AC3E}">
        <p14:creationId xmlns:p14="http://schemas.microsoft.com/office/powerpoint/2010/main" val="99845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" y="10717"/>
            <a:ext cx="5103094" cy="683656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79!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592" y="1343771"/>
            <a:ext cx="7827917" cy="55503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334851"/>
            <a:ext cx="6831313" cy="65592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Put the words in order to make sentences. Who are these sentences true for?</a:t>
            </a:r>
            <a:r>
              <a:rPr lang="hr-HR" sz="2100" b="1" dirty="0"/>
              <a:t> </a:t>
            </a:r>
            <a:r>
              <a:rPr lang="hr-HR" sz="2100" i="1" dirty="0"/>
              <a:t>Posloži riječi pravilnim redoslijedom. Za koje zanimanje su rečenice točne. 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3E7E900-068F-4CE2-8BFF-1D4AE3C7D920}"/>
              </a:ext>
            </a:extLst>
          </p:cNvPr>
          <p:cNvSpPr txBox="1">
            <a:spLocks/>
          </p:cNvSpPr>
          <p:nvPr/>
        </p:nvSpPr>
        <p:spPr>
          <a:xfrm>
            <a:off x="4955383" y="3222996"/>
            <a:ext cx="3815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I have to have a pleasant voice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22BFDB3-777C-4123-AB26-BA974D0B65E4}"/>
              </a:ext>
            </a:extLst>
          </p:cNvPr>
          <p:cNvSpPr txBox="1">
            <a:spLocks/>
          </p:cNvSpPr>
          <p:nvPr/>
        </p:nvSpPr>
        <p:spPr>
          <a:xfrm>
            <a:off x="9005722" y="3210117"/>
            <a:ext cx="308710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</a:t>
            </a:r>
            <a:r>
              <a:rPr lang="en-US" sz="2200" i="1" dirty="0">
                <a:solidFill>
                  <a:srgbClr val="FF0000"/>
                </a:solidFill>
              </a:rPr>
              <a:t> singer, a news anchor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FA840C5-C632-4804-9E14-15DD06D9A3FD}"/>
              </a:ext>
            </a:extLst>
          </p:cNvPr>
          <p:cNvSpPr txBox="1">
            <a:spLocks/>
          </p:cNvSpPr>
          <p:nvPr/>
        </p:nvSpPr>
        <p:spPr>
          <a:xfrm>
            <a:off x="4955383" y="4021333"/>
            <a:ext cx="38151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I have to travel all the time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7B66637-16A2-4C75-B5E7-9CB3FAA2EB72}"/>
              </a:ext>
            </a:extLst>
          </p:cNvPr>
          <p:cNvSpPr txBox="1">
            <a:spLocks/>
          </p:cNvSpPr>
          <p:nvPr/>
        </p:nvSpPr>
        <p:spPr>
          <a:xfrm>
            <a:off x="9005721" y="4008454"/>
            <a:ext cx="35125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 </a:t>
            </a:r>
            <a:r>
              <a:rPr lang="hr-HR" sz="2200" i="1" dirty="0" err="1">
                <a:solidFill>
                  <a:srgbClr val="FF0000"/>
                </a:solidFill>
              </a:rPr>
              <a:t>journalist</a:t>
            </a:r>
            <a:r>
              <a:rPr lang="hr-HR" sz="2200" i="1" dirty="0">
                <a:solidFill>
                  <a:srgbClr val="FF0000"/>
                </a:solidFill>
              </a:rPr>
              <a:t>, a pilot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B476D87A-A33B-4E74-BC68-547864F69AAC}"/>
              </a:ext>
            </a:extLst>
          </p:cNvPr>
          <p:cNvSpPr txBox="1">
            <a:spLocks/>
          </p:cNvSpPr>
          <p:nvPr/>
        </p:nvSpPr>
        <p:spPr>
          <a:xfrm>
            <a:off x="4955382" y="4816911"/>
            <a:ext cx="405033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I can make people feel better.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45BC204A-DB49-49F1-A745-283FF7BFEBC8}"/>
              </a:ext>
            </a:extLst>
          </p:cNvPr>
          <p:cNvSpPr txBox="1">
            <a:spLocks/>
          </p:cNvSpPr>
          <p:nvPr/>
        </p:nvSpPr>
        <p:spPr>
          <a:xfrm>
            <a:off x="8954206" y="4816911"/>
            <a:ext cx="351254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</a:t>
            </a:r>
            <a:r>
              <a:rPr lang="en-US" sz="2200" i="1" dirty="0">
                <a:solidFill>
                  <a:srgbClr val="FF0000"/>
                </a:solidFill>
              </a:rPr>
              <a:t> nurse, a doctor, an artist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44D7E1F-3F06-4F4A-90F1-DAD897B738AF}"/>
              </a:ext>
            </a:extLst>
          </p:cNvPr>
          <p:cNvSpPr txBox="1">
            <a:spLocks/>
          </p:cNvSpPr>
          <p:nvPr/>
        </p:nvSpPr>
        <p:spPr>
          <a:xfrm>
            <a:off x="4907989" y="5501210"/>
            <a:ext cx="435630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I know many secrets, but I mustn’t tell them to anyone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9205130B-665D-4FDB-844D-619F71F894D9}"/>
              </a:ext>
            </a:extLst>
          </p:cNvPr>
          <p:cNvSpPr txBox="1">
            <a:spLocks/>
          </p:cNvSpPr>
          <p:nvPr/>
        </p:nvSpPr>
        <p:spPr>
          <a:xfrm>
            <a:off x="9005721" y="5524293"/>
            <a:ext cx="360269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</a:t>
            </a:r>
            <a:r>
              <a:rPr lang="en-US" sz="2200" i="1" dirty="0">
                <a:solidFill>
                  <a:srgbClr val="FF0000"/>
                </a:solidFill>
              </a:rPr>
              <a:t> doctor, a priest, </a:t>
            </a:r>
            <a:br>
              <a:rPr lang="hr-HR" sz="2200" i="1" dirty="0">
                <a:solidFill>
                  <a:srgbClr val="FF0000"/>
                </a:solidFill>
              </a:rPr>
            </a:br>
            <a:r>
              <a:rPr lang="en-US" sz="2200" i="1" dirty="0">
                <a:solidFill>
                  <a:srgbClr val="FF0000"/>
                </a:solidFill>
              </a:rPr>
              <a:t>a teacher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DB626C75-1701-4C30-A0CC-DE1C02F05929}"/>
              </a:ext>
            </a:extLst>
          </p:cNvPr>
          <p:cNvSpPr txBox="1">
            <a:spLocks/>
          </p:cNvSpPr>
          <p:nvPr/>
        </p:nvSpPr>
        <p:spPr>
          <a:xfrm>
            <a:off x="4955383" y="6425256"/>
            <a:ext cx="399401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I mustn’t be rude to people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03119FBF-7A4D-43D6-8706-3DC2313A77F0}"/>
              </a:ext>
            </a:extLst>
          </p:cNvPr>
          <p:cNvSpPr txBox="1">
            <a:spLocks/>
          </p:cNvSpPr>
          <p:nvPr/>
        </p:nvSpPr>
        <p:spPr>
          <a:xfrm>
            <a:off x="9005722" y="6425256"/>
            <a:ext cx="36026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Ideally</a:t>
            </a:r>
            <a:r>
              <a:rPr lang="hr-HR" sz="2200" i="1" dirty="0">
                <a:solidFill>
                  <a:srgbClr val="FF0000"/>
                </a:solidFill>
              </a:rPr>
              <a:t> – </a:t>
            </a:r>
            <a:r>
              <a:rPr lang="hr-HR" sz="2200" i="1" dirty="0" err="1">
                <a:solidFill>
                  <a:srgbClr val="FF0000"/>
                </a:solidFill>
              </a:rPr>
              <a:t>everyone</a:t>
            </a:r>
            <a:r>
              <a:rPr lang="hr-HR" sz="2200" i="1" dirty="0">
                <a:solidFill>
                  <a:srgbClr val="FF0000"/>
                </a:solidFill>
              </a:rPr>
              <a:t>!!!</a:t>
            </a:r>
          </a:p>
        </p:txBody>
      </p:sp>
    </p:spTree>
    <p:extLst>
      <p:ext uri="{BB962C8B-B14F-4D97-AF65-F5344CB8AC3E}">
        <p14:creationId xmlns:p14="http://schemas.microsoft.com/office/powerpoint/2010/main" val="12975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33" y="0"/>
            <a:ext cx="5103094" cy="6836566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892" y="1451350"/>
            <a:ext cx="9735061" cy="227064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430145"/>
            <a:ext cx="6831313" cy="64639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Talk to a grown-up who has an interesting job. Ask him/her about his/her job?</a:t>
            </a:r>
            <a:r>
              <a:rPr lang="hr-HR" sz="2100" b="1" dirty="0"/>
              <a:t> </a:t>
            </a:r>
            <a:r>
              <a:rPr lang="en-US" sz="2100" b="1" dirty="0"/>
              <a:t>What do they have to do or mustn’t do?</a:t>
            </a:r>
            <a:r>
              <a:rPr lang="hr-HR" sz="2100" b="1" dirty="0"/>
              <a:t> </a:t>
            </a:r>
            <a:r>
              <a:rPr lang="en-US" sz="2100" b="1" dirty="0"/>
              <a:t>Write a report in your notebook.</a:t>
            </a:r>
            <a:endParaRPr lang="hr-HR" sz="2100" b="1" dirty="0"/>
          </a:p>
          <a:p>
            <a:pPr marL="0" indent="0">
              <a:buNone/>
            </a:pPr>
            <a:endParaRPr lang="hr-HR" sz="2100" b="1" i="1" dirty="0"/>
          </a:p>
          <a:p>
            <a:pPr marL="0" indent="0">
              <a:buNone/>
            </a:pPr>
            <a:endParaRPr lang="hr-HR" sz="2100" b="1" i="1" dirty="0"/>
          </a:p>
          <a:p>
            <a:pPr marL="0" indent="0">
              <a:buNone/>
            </a:pPr>
            <a:endParaRPr lang="hr-HR" sz="2100" b="1" i="1" dirty="0"/>
          </a:p>
          <a:p>
            <a:pPr marL="0" indent="0">
              <a:buNone/>
            </a:pPr>
            <a:endParaRPr lang="hr-HR" sz="2100" b="1" i="1" dirty="0"/>
          </a:p>
          <a:p>
            <a:pPr marL="0" indent="0">
              <a:buNone/>
            </a:pPr>
            <a:endParaRPr lang="hr-HR" sz="2100" b="1" i="1" dirty="0"/>
          </a:p>
          <a:p>
            <a:pPr marL="0" indent="0">
              <a:buNone/>
            </a:pPr>
            <a:endParaRPr lang="hr-HR" sz="2100" b="1" i="1" dirty="0"/>
          </a:p>
          <a:p>
            <a:pPr marL="0" indent="0">
              <a:buNone/>
            </a:pPr>
            <a:r>
              <a:rPr lang="hr-HR" sz="2100" i="1" dirty="0"/>
              <a:t>Razgovaraj s odraslom osobom koja ima zanimljiv posao. Pitaj tu osobu o njezinom/njegovom poslu. </a:t>
            </a:r>
            <a:br>
              <a:rPr lang="hr-HR" sz="2100" i="1" dirty="0"/>
            </a:br>
            <a:r>
              <a:rPr lang="hr-HR" sz="2100" i="1" dirty="0"/>
              <a:t>Što oni trebaju, a što ne smiju raditi?</a:t>
            </a:r>
            <a:br>
              <a:rPr lang="hr-HR" sz="2100" i="1" dirty="0"/>
            </a:br>
            <a:r>
              <a:rPr lang="hr-HR" sz="2100" i="1" dirty="0"/>
              <a:t>Napiši kratko izvješće u svoju bilježnicu.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103162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98.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65" y="9913"/>
            <a:ext cx="5124398" cy="683520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654" y="870588"/>
            <a:ext cx="6885586" cy="20071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4" y="397278"/>
            <a:ext cx="7101346" cy="79046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hr-HR" sz="2000" i="1" dirty="0"/>
              <a:t>Razmisli o ovim pitanjima.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What makes a good journalist?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Što čini dobrog novinara?</a:t>
            </a:r>
          </a:p>
          <a:p>
            <a:pPr marL="0" indent="0">
              <a:buNone/>
            </a:pPr>
            <a:r>
              <a:rPr lang="en-US" sz="2000" b="1" dirty="0"/>
              <a:t>What can they do?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Što oni mogu napraviti?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What must they do? </a:t>
            </a:r>
            <a:br>
              <a:rPr lang="hr-HR" sz="2000" b="1" dirty="0"/>
            </a:br>
            <a:r>
              <a:rPr lang="hr-HR" sz="2000" i="1" dirty="0"/>
              <a:t>Što moraju raditi?</a:t>
            </a:r>
          </a:p>
          <a:p>
            <a:pPr marL="0" indent="0">
              <a:buNone/>
            </a:pPr>
            <a:r>
              <a:rPr lang="en-US" sz="2000" b="1" dirty="0"/>
              <a:t>What do they have to do?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Što trebaju raditi?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Can you name a famous journalist?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Možeš li imenovati nekog poznatog novinara?</a:t>
            </a:r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212A393-BB09-405F-97B6-C942FE22B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031" y="777262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52BA9972-A249-4149-A4F7-27396A865E7F}"/>
              </a:ext>
            </a:extLst>
          </p:cNvPr>
          <p:cNvSpPr txBox="1">
            <a:spLocks/>
          </p:cNvSpPr>
          <p:nvPr/>
        </p:nvSpPr>
        <p:spPr>
          <a:xfrm>
            <a:off x="364166" y="2931017"/>
            <a:ext cx="11669730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solidFill>
                  <a:srgbClr val="FF0000"/>
                </a:solidFill>
                <a:hlinkClick r:id="rId4"/>
              </a:rPr>
              <a:t>https://www.e-sfera.hr/dodatni-digitalni-sadrzaji/a0a19ec2-fd39-4e52-aa59-23949bd7c080/</a:t>
            </a:r>
            <a:endParaRPr lang="hr-HR" sz="2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sz="2000" b="1" u="sng" dirty="0"/>
              <a:t>Writers who predicted the modern world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Razmisli tko može previdjeti budućnost?</a:t>
            </a:r>
          </a:p>
          <a:p>
            <a:pPr marL="0" indent="0" algn="ctr">
              <a:buNone/>
            </a:pPr>
            <a:r>
              <a:rPr lang="hr-HR" sz="2000" i="1" dirty="0"/>
              <a:t>Pročitaj tekst i riješi prateće zadatke. </a:t>
            </a:r>
          </a:p>
        </p:txBody>
      </p:sp>
    </p:spTree>
    <p:extLst>
      <p:ext uri="{BB962C8B-B14F-4D97-AF65-F5344CB8AC3E}">
        <p14:creationId xmlns:p14="http://schemas.microsoft.com/office/powerpoint/2010/main" val="89615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8"/>
            <a:ext cx="5137069" cy="685554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7069" y="103031"/>
            <a:ext cx="7054931" cy="53198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Ollie’s a journalist and the editor of the school’s</a:t>
            </a:r>
            <a:r>
              <a:rPr lang="hr-HR" sz="2000" b="1" dirty="0"/>
              <a:t> </a:t>
            </a:r>
            <a:r>
              <a:rPr lang="en-US" sz="2000" b="1" dirty="0"/>
              <a:t>magazine. Today he’s speaking to a local</a:t>
            </a:r>
            <a:r>
              <a:rPr lang="hr-HR" sz="2000" b="1" dirty="0"/>
              <a:t> </a:t>
            </a:r>
            <a:r>
              <a:rPr lang="en-US" sz="2000" b="1" dirty="0"/>
              <a:t>journalist called Jim Smith about his job. Listen and</a:t>
            </a:r>
            <a:r>
              <a:rPr lang="hr-HR" sz="2000" b="1" dirty="0"/>
              <a:t> </a:t>
            </a:r>
            <a:r>
              <a:rPr lang="en-US" sz="2000" b="1" dirty="0"/>
              <a:t>put the questions in the correct order</a:t>
            </a:r>
            <a:r>
              <a:rPr lang="hr-HR" sz="2000" b="1" dirty="0"/>
              <a:t>. </a:t>
            </a:r>
            <a:r>
              <a:rPr lang="hr-HR" sz="2000" i="1" dirty="0" err="1"/>
              <a:t>Ollie</a:t>
            </a:r>
            <a:r>
              <a:rPr lang="hr-HR" sz="2000" i="1" dirty="0"/>
              <a:t> je novinar i urednik školskog časopisa. Danas razgovara sa lokalnim novinarom o njegovom poslu. Poslušaj zvučni zapis i posloži pitanja pravilnim redoslijedom.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https://www.e-sfera.hr/dodatni-digitalni-sadrzaji/7707d2d5-cfda-4d2d-98de-864b5f6d2f2f/assets/audio/33__unit_07_lesson_2_-_interview_with_a_journalist_1.mp3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020" y="2770204"/>
            <a:ext cx="8884378" cy="36843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06_29_A_days_work">
            <a:hlinkClick r:id="" action="ppaction://media"/>
            <a:extLst>
              <a:ext uri="{FF2B5EF4-FFF2-40B4-BE49-F238E27FC236}">
                <a16:creationId xmlns:a16="http://schemas.microsoft.com/office/drawing/2014/main" id="{3D890414-66BB-4CE4-89C8-26F2F1D2DA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11299" y="2822620"/>
            <a:ext cx="609600" cy="609600"/>
          </a:xfrm>
          <a:prstGeom prst="rect">
            <a:avLst/>
          </a:prstGeom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2EBA6284-C796-4FD5-8F2F-9F29F132FDA3}"/>
              </a:ext>
            </a:extLst>
          </p:cNvPr>
          <p:cNvSpPr txBox="1">
            <a:spLocks/>
          </p:cNvSpPr>
          <p:nvPr/>
        </p:nvSpPr>
        <p:spPr>
          <a:xfrm>
            <a:off x="3861632" y="507227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9E14A241-C3D1-4A1B-9B3C-BE2D363BE005}"/>
              </a:ext>
            </a:extLst>
          </p:cNvPr>
          <p:cNvSpPr txBox="1">
            <a:spLocks/>
          </p:cNvSpPr>
          <p:nvPr/>
        </p:nvSpPr>
        <p:spPr>
          <a:xfrm>
            <a:off x="3861632" y="4704791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018409DA-C8FC-47C4-95A1-83510358C223}"/>
              </a:ext>
            </a:extLst>
          </p:cNvPr>
          <p:cNvSpPr txBox="1">
            <a:spLocks/>
          </p:cNvSpPr>
          <p:nvPr/>
        </p:nvSpPr>
        <p:spPr>
          <a:xfrm>
            <a:off x="3852948" y="431410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945DBEFC-219C-4363-9054-5249D6391856}"/>
              </a:ext>
            </a:extLst>
          </p:cNvPr>
          <p:cNvSpPr txBox="1">
            <a:spLocks/>
          </p:cNvSpPr>
          <p:nvPr/>
        </p:nvSpPr>
        <p:spPr>
          <a:xfrm>
            <a:off x="3852948" y="545263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655C9AB-FD2C-41BC-B648-343C1D617428}"/>
              </a:ext>
            </a:extLst>
          </p:cNvPr>
          <p:cNvSpPr txBox="1">
            <a:spLocks/>
          </p:cNvSpPr>
          <p:nvPr/>
        </p:nvSpPr>
        <p:spPr>
          <a:xfrm>
            <a:off x="3852948" y="583554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02820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48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" grpId="0"/>
      <p:bldP spid="12" grpId="0" build="p"/>
      <p:bldP spid="16" grpId="0" build="p"/>
      <p:bldP spid="20" grpId="0" build="p"/>
      <p:bldP spid="21" grpId="0" build="p"/>
      <p:bldP spid="2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8"/>
            <a:ext cx="5137069" cy="685554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11312" y="467491"/>
            <a:ext cx="7054931" cy="53198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m</a:t>
            </a:r>
            <a:r>
              <a:rPr lang="en-US" sz="2000" b="1" dirty="0" err="1"/>
              <a:t>atch</a:t>
            </a:r>
            <a:r>
              <a:rPr lang="en-US" sz="2000" b="1" dirty="0"/>
              <a:t> the questions with the answers. Write numbers 1-5</a:t>
            </a:r>
            <a:r>
              <a:rPr lang="hr-HR" sz="2000" b="1" dirty="0"/>
              <a:t>. </a:t>
            </a:r>
            <a:r>
              <a:rPr lang="hr-HR" sz="2000" i="1" dirty="0"/>
              <a:t>Poslušaj zvučni zapis još jednom i spoji pitanja s odgovorima.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https://www.e-sfera.hr/dodatni-digitalni-sadrzaji/7707d2d5-cfda-4d2d-98de-864b5f6d2f2f/assets/audio/33__unit_07_lesson_2_-_interview_with_a_journalist_1.mp3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917" y="2288164"/>
            <a:ext cx="10057723" cy="32991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06_29_A_days_work">
            <a:hlinkClick r:id="" action="ppaction://media"/>
            <a:extLst>
              <a:ext uri="{FF2B5EF4-FFF2-40B4-BE49-F238E27FC236}">
                <a16:creationId xmlns:a16="http://schemas.microsoft.com/office/drawing/2014/main" id="{3D890414-66BB-4CE4-89C8-26F2F1D2DA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11299" y="2822620"/>
            <a:ext cx="609600" cy="609600"/>
          </a:xfrm>
          <a:prstGeom prst="rect">
            <a:avLst/>
          </a:prstGeom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9E14A241-C3D1-4A1B-9B3C-BE2D363BE005}"/>
              </a:ext>
            </a:extLst>
          </p:cNvPr>
          <p:cNvSpPr txBox="1">
            <a:spLocks/>
          </p:cNvSpPr>
          <p:nvPr/>
        </p:nvSpPr>
        <p:spPr>
          <a:xfrm>
            <a:off x="7274311" y="373173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018409DA-C8FC-47C4-95A1-83510358C223}"/>
              </a:ext>
            </a:extLst>
          </p:cNvPr>
          <p:cNvSpPr txBox="1">
            <a:spLocks/>
          </p:cNvSpPr>
          <p:nvPr/>
        </p:nvSpPr>
        <p:spPr>
          <a:xfrm>
            <a:off x="10325628" y="419136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945DBEFC-219C-4363-9054-5249D6391856}"/>
              </a:ext>
            </a:extLst>
          </p:cNvPr>
          <p:cNvSpPr txBox="1">
            <a:spLocks/>
          </p:cNvSpPr>
          <p:nvPr/>
        </p:nvSpPr>
        <p:spPr>
          <a:xfrm>
            <a:off x="11110159" y="464469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655C9AB-FD2C-41BC-B648-343C1D617428}"/>
              </a:ext>
            </a:extLst>
          </p:cNvPr>
          <p:cNvSpPr txBox="1">
            <a:spLocks/>
          </p:cNvSpPr>
          <p:nvPr/>
        </p:nvSpPr>
        <p:spPr>
          <a:xfrm>
            <a:off x="7536305" y="510007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71422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48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" grpId="0"/>
      <p:bldP spid="16" grpId="0" build="p"/>
      <p:bldP spid="20" grpId="0" build="p"/>
      <p:bldP spid="21" grpId="0" build="p"/>
      <p:bldP spid="2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" y="12147"/>
            <a:ext cx="5128291" cy="6837721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4" y="811370"/>
            <a:ext cx="7057725" cy="7490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Who is Jim Smith? </a:t>
            </a:r>
            <a:br>
              <a:rPr lang="hr-HR" sz="2000" b="1" dirty="0"/>
            </a:br>
            <a:r>
              <a:rPr lang="hr-HR" sz="2000" i="1" dirty="0"/>
              <a:t>Tko je </a:t>
            </a:r>
            <a:r>
              <a:rPr lang="hr-HR" sz="2000" i="1" dirty="0" err="1"/>
              <a:t>Jim</a:t>
            </a:r>
            <a:r>
              <a:rPr lang="hr-HR" sz="2000" i="1" dirty="0"/>
              <a:t> Smith?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the most important</a:t>
            </a:r>
            <a:r>
              <a:rPr lang="hr-HR" sz="2000" b="1" dirty="0"/>
              <a:t> </a:t>
            </a:r>
            <a:r>
              <a:rPr lang="en-US" sz="2000" b="1" dirty="0"/>
              <a:t>thing about being a journalist? </a:t>
            </a:r>
            <a:br>
              <a:rPr lang="hr-HR" sz="2000" b="1" dirty="0"/>
            </a:br>
            <a:r>
              <a:rPr lang="hr-HR" sz="2000" i="1" dirty="0"/>
              <a:t>Što je najbitnije u novinarskom poslu?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 journalists</a:t>
            </a:r>
            <a:r>
              <a:rPr lang="hr-HR" sz="2000" b="1" dirty="0"/>
              <a:t> </a:t>
            </a:r>
            <a:r>
              <a:rPr lang="en-US" sz="2000" b="1" dirty="0"/>
              <a:t>help people? </a:t>
            </a:r>
            <a:br>
              <a:rPr lang="hr-HR" sz="2000" b="1" dirty="0"/>
            </a:br>
            <a:r>
              <a:rPr lang="hr-HR" sz="2000" i="1" dirty="0"/>
              <a:t>Mogu li novinari pomoći ljudima?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topics are good for a</a:t>
            </a:r>
            <a:r>
              <a:rPr lang="hr-HR" sz="2000" b="1" dirty="0"/>
              <a:t> </a:t>
            </a:r>
            <a:r>
              <a:rPr lang="en-US" sz="2000" b="1" dirty="0"/>
              <a:t>school magazine? Why? </a:t>
            </a:r>
            <a:br>
              <a:rPr lang="hr-HR" sz="2000" b="1" dirty="0"/>
            </a:br>
            <a:r>
              <a:rPr lang="hr-HR" sz="2000" i="1" dirty="0"/>
              <a:t>Koje su teme dobre za školski časopis? Zašto?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are the five</a:t>
            </a:r>
            <a:r>
              <a:rPr lang="hr-HR" sz="2000" b="1" dirty="0"/>
              <a:t> </a:t>
            </a:r>
            <a:r>
              <a:rPr lang="en-US" sz="2000" b="1" dirty="0" err="1"/>
              <a:t>Ws</a:t>
            </a:r>
            <a:r>
              <a:rPr lang="en-US" sz="2000" b="1" dirty="0"/>
              <a:t>? </a:t>
            </a:r>
            <a:br>
              <a:rPr lang="hr-HR" sz="2000" b="1" dirty="0"/>
            </a:br>
            <a:r>
              <a:rPr lang="hr-HR" sz="2000" i="1" dirty="0"/>
              <a:t>Što su pet </a:t>
            </a:r>
            <a:r>
              <a:rPr lang="hr-HR" sz="2000" b="1" dirty="0" err="1"/>
              <a:t>Ws</a:t>
            </a:r>
            <a:r>
              <a:rPr lang="hr-HR" sz="2000" i="1" dirty="0"/>
              <a:t>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Is there anything a journalist mustn’t do?</a:t>
            </a:r>
            <a:br>
              <a:rPr lang="hr-HR" sz="2000" b="1" dirty="0"/>
            </a:br>
            <a:r>
              <a:rPr lang="hr-HR" sz="2000" i="1" dirty="0"/>
              <a:t>Postoji li nešto što novinar ne smije napraviti?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think that the interview with </a:t>
            </a:r>
            <a:r>
              <a:rPr lang="en-US" sz="2000" b="1" dirty="0" err="1"/>
              <a:t>Mr</a:t>
            </a:r>
            <a:r>
              <a:rPr lang="en-US" sz="2000" b="1" dirty="0"/>
              <a:t> Smith</a:t>
            </a:r>
            <a:r>
              <a:rPr lang="hr-HR" sz="2000" b="1" dirty="0"/>
              <a:t> </a:t>
            </a:r>
            <a:r>
              <a:rPr lang="en-US" sz="2000" b="1" dirty="0"/>
              <a:t>helped Ollie become a better journalist? Why?</a:t>
            </a:r>
            <a:br>
              <a:rPr lang="hr-HR" sz="2000" b="1" dirty="0"/>
            </a:br>
            <a:r>
              <a:rPr lang="hr-HR" sz="2000" i="1" dirty="0"/>
              <a:t>Misliš li da je intervju sa gospodinom Smithom pomogao </a:t>
            </a:r>
            <a:r>
              <a:rPr lang="hr-HR" sz="2000" i="1" dirty="0" err="1"/>
              <a:t>Olliju</a:t>
            </a:r>
            <a:r>
              <a:rPr lang="hr-HR" sz="2000" i="1" dirty="0"/>
              <a:t> da postane bolji novinar? Zašto?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81662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8"/>
            <a:ext cx="5137069" cy="685554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7029174" y="1596980"/>
            <a:ext cx="5137069" cy="4190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dirty="0"/>
              <a:t>REMEMBER</a:t>
            </a:r>
            <a:r>
              <a:rPr lang="hr-HR" sz="2000" i="1" dirty="0"/>
              <a:t> okvir u svom udžbeniku. Kada ćeš koristi glagol </a:t>
            </a:r>
            <a:r>
              <a:rPr lang="hr-HR" sz="2000" b="1" dirty="0"/>
              <a:t>HAVE TO, CAN, MUSTN’T</a:t>
            </a:r>
            <a:endParaRPr lang="hr-HR" sz="2000" dirty="0"/>
          </a:p>
          <a:p>
            <a:pPr marL="0" indent="0">
              <a:buNone/>
            </a:pPr>
            <a:r>
              <a:rPr lang="hr-HR" sz="2000" i="1" dirty="0"/>
              <a:t>Glagol </a:t>
            </a:r>
            <a:r>
              <a:rPr lang="hr-HR" sz="2000" b="1" dirty="0"/>
              <a:t>HAVE TO </a:t>
            </a:r>
            <a:r>
              <a:rPr lang="hr-HR" sz="2000" i="1" dirty="0"/>
              <a:t>koristiš kada želiš izreći neko pravilo. </a:t>
            </a:r>
            <a:br>
              <a:rPr lang="hr-HR" sz="2000" i="1" dirty="0"/>
            </a:br>
            <a:r>
              <a:rPr lang="hr-HR" sz="2000" i="1" dirty="0"/>
              <a:t>Ja moram odgovoriti na sva pitanja u testu.</a:t>
            </a:r>
          </a:p>
          <a:p>
            <a:pPr marL="0" indent="0">
              <a:buNone/>
            </a:pPr>
            <a:r>
              <a:rPr lang="hr-HR" sz="2000" i="1" dirty="0"/>
              <a:t>Glagol </a:t>
            </a:r>
            <a:r>
              <a:rPr lang="hr-HR" sz="2000" b="1" dirty="0"/>
              <a:t>CAN</a:t>
            </a:r>
            <a:r>
              <a:rPr lang="hr-HR" sz="2000" i="1" dirty="0"/>
              <a:t> koristiš kada želiš izreći neku mogućnost.</a:t>
            </a:r>
            <a:br>
              <a:rPr lang="hr-HR" sz="2000" i="1" dirty="0"/>
            </a:br>
            <a:r>
              <a:rPr lang="hr-HR" sz="2000" i="1" dirty="0"/>
              <a:t>Ona može doći kad god poželi.</a:t>
            </a:r>
          </a:p>
          <a:p>
            <a:pPr marL="0" indent="0">
              <a:buNone/>
            </a:pPr>
            <a:r>
              <a:rPr lang="hr-HR" sz="2000" i="1" dirty="0"/>
              <a:t>Glagol </a:t>
            </a:r>
            <a:r>
              <a:rPr lang="hr-HR" sz="2000" b="1" dirty="0"/>
              <a:t>MUSTN’T</a:t>
            </a:r>
            <a:r>
              <a:rPr lang="hr-HR" sz="2000" i="1" dirty="0"/>
              <a:t> koristimo kada želimo izreći neku zabranu.</a:t>
            </a:r>
            <a:br>
              <a:rPr lang="hr-HR" sz="2000" i="1" dirty="0"/>
            </a:br>
            <a:r>
              <a:rPr lang="hr-HR" sz="2000" i="1" dirty="0"/>
              <a:t>Oni ne smiju koristiti svoje mobitele tijekom testa.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419" y="937478"/>
            <a:ext cx="3585230" cy="498304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852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2" y="0"/>
            <a:ext cx="5105384" cy="683656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78!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04" y="1718705"/>
            <a:ext cx="11561592" cy="34205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53680" y="953038"/>
            <a:ext cx="6831313" cy="6069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Match the sentences with their meaning</a:t>
            </a:r>
            <a:r>
              <a:rPr lang="hr-HR" sz="2100" b="1" dirty="0"/>
              <a:t>. </a:t>
            </a:r>
            <a:br>
              <a:rPr lang="hr-HR" sz="2100" b="1" dirty="0"/>
            </a:br>
            <a:r>
              <a:rPr lang="hr-HR" sz="2100" i="1" dirty="0"/>
              <a:t>Poveži rečenice sa njihovim značenjem.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7AA5C5C-FDC5-459D-A418-238B90F6DAA3}"/>
              </a:ext>
            </a:extLst>
          </p:cNvPr>
          <p:cNvSpPr txBox="1">
            <a:spLocks/>
          </p:cNvSpPr>
          <p:nvPr/>
        </p:nvSpPr>
        <p:spPr>
          <a:xfrm>
            <a:off x="7712193" y="234081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58DF44B-01E6-403F-8A6C-C12FC9D0B700}"/>
              </a:ext>
            </a:extLst>
          </p:cNvPr>
          <p:cNvSpPr txBox="1">
            <a:spLocks/>
          </p:cNvSpPr>
          <p:nvPr/>
        </p:nvSpPr>
        <p:spPr>
          <a:xfrm>
            <a:off x="7712193" y="3295506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F46841A-E7CB-4506-B9AC-BC5ED6D5D5B9}"/>
              </a:ext>
            </a:extLst>
          </p:cNvPr>
          <p:cNvSpPr txBox="1">
            <a:spLocks/>
          </p:cNvSpPr>
          <p:nvPr/>
        </p:nvSpPr>
        <p:spPr>
          <a:xfrm>
            <a:off x="7712193" y="456080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0D68DBD-C056-460A-A26E-183387250300}"/>
              </a:ext>
            </a:extLst>
          </p:cNvPr>
          <p:cNvSpPr txBox="1">
            <a:spLocks/>
          </p:cNvSpPr>
          <p:nvPr/>
        </p:nvSpPr>
        <p:spPr>
          <a:xfrm>
            <a:off x="7712193" y="2818330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9" y="23425"/>
            <a:ext cx="5086404" cy="681115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78" y="1945863"/>
            <a:ext cx="10499043" cy="29662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1171976"/>
            <a:ext cx="6831313" cy="5679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Fill in the text with: can, mustn’t, have to and don’t have to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Nadopuni koristeći: </a:t>
            </a:r>
            <a:r>
              <a:rPr lang="en-US" sz="2100" b="1" dirty="0"/>
              <a:t>can, mustn’t, have to </a:t>
            </a:r>
            <a:r>
              <a:rPr lang="hr-HR" sz="2100" i="1" dirty="0"/>
              <a:t>ili</a:t>
            </a:r>
            <a:r>
              <a:rPr lang="en-US" sz="2100" b="1" dirty="0"/>
              <a:t> don’t have to</a:t>
            </a:r>
            <a:r>
              <a:rPr lang="hr-HR" sz="2100" i="1" dirty="0"/>
              <a:t>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BA5F08C-84C4-446C-AADE-3DD81F0F0774}"/>
              </a:ext>
            </a:extLst>
          </p:cNvPr>
          <p:cNvSpPr txBox="1">
            <a:spLocks/>
          </p:cNvSpPr>
          <p:nvPr/>
        </p:nvSpPr>
        <p:spPr>
          <a:xfrm>
            <a:off x="2122762" y="263702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mustn’t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7EA3F22-7722-4086-8DAA-AA8AE3B37D49}"/>
              </a:ext>
            </a:extLst>
          </p:cNvPr>
          <p:cNvSpPr txBox="1">
            <a:spLocks/>
          </p:cNvSpPr>
          <p:nvPr/>
        </p:nvSpPr>
        <p:spPr>
          <a:xfrm>
            <a:off x="2236951" y="318226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r>
              <a:rPr lang="hr-HR" sz="22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D2F414BF-64BB-4D78-9FC5-B6EEF76B3E1D}"/>
              </a:ext>
            </a:extLst>
          </p:cNvPr>
          <p:cNvSpPr txBox="1">
            <a:spLocks/>
          </p:cNvSpPr>
          <p:nvPr/>
        </p:nvSpPr>
        <p:spPr>
          <a:xfrm>
            <a:off x="2680078" y="3723066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don’t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r>
              <a:rPr lang="hr-HR" sz="22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19FF0273-652B-4B38-9017-A1B840485828}"/>
              </a:ext>
            </a:extLst>
          </p:cNvPr>
          <p:cNvSpPr txBox="1">
            <a:spLocks/>
          </p:cNvSpPr>
          <p:nvPr/>
        </p:nvSpPr>
        <p:spPr>
          <a:xfrm>
            <a:off x="2457612" y="428003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can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F43810FA-CF54-42D9-A874-7AE3A3DF61F2}"/>
              </a:ext>
            </a:extLst>
          </p:cNvPr>
          <p:cNvSpPr/>
          <p:nvPr/>
        </p:nvSpPr>
        <p:spPr>
          <a:xfrm>
            <a:off x="5179438" y="6129202"/>
            <a:ext cx="5408788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000" i="1" dirty="0"/>
              <a:t>Uvježbati ove izraze možeš i na sljedećoj poveznici:</a:t>
            </a:r>
            <a:br>
              <a:rPr lang="hr-HR" sz="2000" i="1" dirty="0">
                <a:hlinkClick r:id="rId4"/>
              </a:rPr>
            </a:br>
            <a:r>
              <a:rPr lang="hr-HR" sz="2000" i="1" dirty="0">
                <a:hlinkClick r:id="rId4"/>
              </a:rPr>
              <a:t>https://learningapps.org/watch?v=py7wjv59j20</a:t>
            </a:r>
            <a:endParaRPr lang="hr-HR" sz="2000" i="1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1452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 build="p"/>
      <p:bldP spid="11" grpId="0" build="p"/>
      <p:bldP spid="16" grpId="0" build="p"/>
      <p:bldP spid="17" grpId="0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98.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" y="9388"/>
            <a:ext cx="5124398" cy="683520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654" y="1303714"/>
            <a:ext cx="5742934" cy="49333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4" y="397278"/>
            <a:ext cx="7101346" cy="85197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Answer the question.</a:t>
            </a:r>
            <a:r>
              <a:rPr lang="hr-HR" sz="2000" b="1" dirty="0"/>
              <a:t> </a:t>
            </a:r>
            <a:r>
              <a:rPr lang="en-US" sz="2000" b="1" dirty="0"/>
              <a:t>Use the words below to help you.</a:t>
            </a:r>
            <a:r>
              <a:rPr lang="hr-HR" sz="2000" b="1" dirty="0"/>
              <a:t> </a:t>
            </a:r>
            <a:r>
              <a:rPr lang="hr-HR" sz="2000" i="1" dirty="0"/>
              <a:t>Uz pomoć postavljenih pitanja i navedenih riječi opiši profil TV voditelja.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52508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2380</TotalTime>
  <Words>720</Words>
  <Application>Microsoft Office PowerPoint</Application>
  <PresentationFormat>Široki zaslon</PresentationFormat>
  <Paragraphs>117</Paragraphs>
  <Slides>20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20</vt:i4>
      </vt:variant>
    </vt:vector>
  </HeadingPairs>
  <TitlesOfParts>
    <vt:vector size="26" baseType="lpstr">
      <vt:lpstr>Avenir Next LT Pro</vt:lpstr>
      <vt:lpstr>Calibri Light</vt:lpstr>
      <vt:lpstr>Arial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239</cp:revision>
  <dcterms:created xsi:type="dcterms:W3CDTF">2020-09-15T16:13:04Z</dcterms:created>
  <dcterms:modified xsi:type="dcterms:W3CDTF">2021-04-16T08:44:13Z</dcterms:modified>
</cp:coreProperties>
</file>